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fr-FR"/>
    </a:defPPr>
    <a:lvl1pPr marL="0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0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07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20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612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015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419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5821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224" algn="l" defTabSz="1238807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Dugény" initials="SD" lastIdx="4" clrIdx="0">
    <p:extLst>
      <p:ext uri="{19B8F6BF-5375-455C-9EA6-DF929625EA0E}">
        <p15:presenceInfo xmlns:p15="http://schemas.microsoft.com/office/powerpoint/2012/main" userId="befac123ecb1dc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FFFFFF"/>
    <a:srgbClr val="FFF2CC"/>
    <a:srgbClr val="C9A6E4"/>
    <a:srgbClr val="F5C788"/>
    <a:srgbClr val="557DB2"/>
    <a:srgbClr val="D5DFEB"/>
    <a:srgbClr val="F9FAFC"/>
    <a:srgbClr val="22518C"/>
    <a:srgbClr val="FE9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116" y="64"/>
      </p:cViewPr>
      <p:guideLst>
        <p:guide orient="horz" pos="343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F1348-7666-4799-B9D4-F1A6C81EDDE5}" type="doc">
      <dgm:prSet loTypeId="urn:microsoft.com/office/officeart/2005/8/layout/hProcess11" loCatId="process" qsTypeId="urn:microsoft.com/office/officeart/2005/8/quickstyle/simple1" qsCatId="simple" csTypeId="urn:microsoft.com/office/officeart/2005/8/colors/accent6_4" csCatId="accent6" phldr="1"/>
      <dgm:spPr/>
    </dgm:pt>
    <dgm:pt modelId="{E45EB253-7B6B-4539-A1BD-DBBB0CBCB4CE}">
      <dgm:prSet phldrT="[Texte]" phldr="1" custT="1"/>
      <dgm:spPr/>
      <dgm:t>
        <a:bodyPr/>
        <a:lstStyle/>
        <a:p>
          <a:endParaRPr lang="fr-FR" sz="1800"/>
        </a:p>
      </dgm:t>
    </dgm:pt>
    <dgm:pt modelId="{6858C146-30ED-4009-923B-FF3B1A1417EE}" type="parTrans" cxnId="{6CE1E02C-88F7-42F8-9AB2-973D31778712}">
      <dgm:prSet/>
      <dgm:spPr/>
      <dgm:t>
        <a:bodyPr/>
        <a:lstStyle/>
        <a:p>
          <a:endParaRPr lang="fr-FR" sz="1800"/>
        </a:p>
      </dgm:t>
    </dgm:pt>
    <dgm:pt modelId="{8D2F6A52-6EFE-413F-9A68-7FBEF3DBD457}" type="sibTrans" cxnId="{6CE1E02C-88F7-42F8-9AB2-973D31778712}">
      <dgm:prSet/>
      <dgm:spPr/>
      <dgm:t>
        <a:bodyPr/>
        <a:lstStyle/>
        <a:p>
          <a:endParaRPr lang="fr-FR" sz="1800"/>
        </a:p>
      </dgm:t>
    </dgm:pt>
    <dgm:pt modelId="{A94EF1E4-B736-4270-82EC-370556F7BC41}">
      <dgm:prSet phldrT="[Texte]" phldr="1" custT="1"/>
      <dgm:spPr/>
      <dgm:t>
        <a:bodyPr/>
        <a:lstStyle/>
        <a:p>
          <a:endParaRPr lang="fr-FR" sz="1800" dirty="0"/>
        </a:p>
      </dgm:t>
    </dgm:pt>
    <dgm:pt modelId="{04158197-CC5F-4D6C-8D28-5F699686EE79}" type="parTrans" cxnId="{63B2AADC-3641-427B-A845-0AEC6654A636}">
      <dgm:prSet/>
      <dgm:spPr/>
      <dgm:t>
        <a:bodyPr/>
        <a:lstStyle/>
        <a:p>
          <a:endParaRPr lang="fr-FR" sz="1800"/>
        </a:p>
      </dgm:t>
    </dgm:pt>
    <dgm:pt modelId="{02E57C9B-0439-4B91-8972-C11A0DED45D5}" type="sibTrans" cxnId="{63B2AADC-3641-427B-A845-0AEC6654A636}">
      <dgm:prSet/>
      <dgm:spPr/>
      <dgm:t>
        <a:bodyPr/>
        <a:lstStyle/>
        <a:p>
          <a:endParaRPr lang="fr-FR" sz="1800"/>
        </a:p>
      </dgm:t>
    </dgm:pt>
    <dgm:pt modelId="{955FB843-0421-4DF1-8FFC-57BDD85BEB2B}">
      <dgm:prSet phldrT="[Texte]" phldr="1" custT="1"/>
      <dgm:spPr/>
      <dgm:t>
        <a:bodyPr/>
        <a:lstStyle/>
        <a:p>
          <a:endParaRPr lang="fr-FR" sz="1800"/>
        </a:p>
      </dgm:t>
    </dgm:pt>
    <dgm:pt modelId="{CF4B2F30-4962-4BB0-860C-6DC1C0F51D4E}" type="parTrans" cxnId="{5D57E147-D4FE-4BEA-A24D-88D316891BB6}">
      <dgm:prSet/>
      <dgm:spPr/>
      <dgm:t>
        <a:bodyPr/>
        <a:lstStyle/>
        <a:p>
          <a:endParaRPr lang="fr-FR" sz="1800"/>
        </a:p>
      </dgm:t>
    </dgm:pt>
    <dgm:pt modelId="{15E47655-8768-45D7-8385-EC39A0364596}" type="sibTrans" cxnId="{5D57E147-D4FE-4BEA-A24D-88D316891BB6}">
      <dgm:prSet/>
      <dgm:spPr/>
      <dgm:t>
        <a:bodyPr/>
        <a:lstStyle/>
        <a:p>
          <a:endParaRPr lang="fr-FR" sz="1800"/>
        </a:p>
      </dgm:t>
    </dgm:pt>
    <dgm:pt modelId="{4279391A-4A8A-4E52-866F-B190047E6B9D}">
      <dgm:prSet phldrT="[Texte]" custT="1"/>
      <dgm:spPr/>
      <dgm:t>
        <a:bodyPr/>
        <a:lstStyle/>
        <a:p>
          <a:endParaRPr lang="fr-FR" sz="1800"/>
        </a:p>
      </dgm:t>
    </dgm:pt>
    <dgm:pt modelId="{597AE377-E057-45FF-85F9-14268DA3FEFE}" type="parTrans" cxnId="{38BD37FE-9DCB-4FC6-8721-EF315847DDAD}">
      <dgm:prSet/>
      <dgm:spPr/>
      <dgm:t>
        <a:bodyPr/>
        <a:lstStyle/>
        <a:p>
          <a:endParaRPr lang="fr-FR"/>
        </a:p>
      </dgm:t>
    </dgm:pt>
    <dgm:pt modelId="{DD2C7495-8EA4-403B-80BD-07537BB53A13}" type="sibTrans" cxnId="{38BD37FE-9DCB-4FC6-8721-EF315847DDAD}">
      <dgm:prSet/>
      <dgm:spPr/>
      <dgm:t>
        <a:bodyPr/>
        <a:lstStyle/>
        <a:p>
          <a:endParaRPr lang="fr-FR"/>
        </a:p>
      </dgm:t>
    </dgm:pt>
    <dgm:pt modelId="{24A2810A-60B4-45E5-B038-8692539BB057}">
      <dgm:prSet phldrT="[Texte]" custT="1"/>
      <dgm:spPr/>
      <dgm:t>
        <a:bodyPr/>
        <a:lstStyle/>
        <a:p>
          <a:endParaRPr lang="fr-FR" sz="1800"/>
        </a:p>
      </dgm:t>
    </dgm:pt>
    <dgm:pt modelId="{A4BE0217-B6B4-4281-B224-E4B2F2DC3734}" type="parTrans" cxnId="{6E30649D-25A2-4162-9B81-9A6E4C3037F8}">
      <dgm:prSet/>
      <dgm:spPr/>
      <dgm:t>
        <a:bodyPr/>
        <a:lstStyle/>
        <a:p>
          <a:endParaRPr lang="fr-FR"/>
        </a:p>
      </dgm:t>
    </dgm:pt>
    <dgm:pt modelId="{52BBCE32-80A6-4F39-8EDC-5F87A9A74F60}" type="sibTrans" cxnId="{6E30649D-25A2-4162-9B81-9A6E4C3037F8}">
      <dgm:prSet/>
      <dgm:spPr/>
      <dgm:t>
        <a:bodyPr/>
        <a:lstStyle/>
        <a:p>
          <a:endParaRPr lang="fr-FR"/>
        </a:p>
      </dgm:t>
    </dgm:pt>
    <dgm:pt modelId="{9BBF96C0-9D23-454C-A70B-AEFCFB61230E}" type="pres">
      <dgm:prSet presAssocID="{D7BF1348-7666-4799-B9D4-F1A6C81EDDE5}" presName="Name0" presStyleCnt="0">
        <dgm:presLayoutVars>
          <dgm:dir/>
          <dgm:resizeHandles val="exact"/>
        </dgm:presLayoutVars>
      </dgm:prSet>
      <dgm:spPr/>
    </dgm:pt>
    <dgm:pt modelId="{122A23E1-1FC9-43A7-93E3-F7AB88BE1B0C}" type="pres">
      <dgm:prSet presAssocID="{D7BF1348-7666-4799-B9D4-F1A6C81EDDE5}" presName="arrow" presStyleLbl="bgShp" presStyleIdx="0" presStyleCnt="1"/>
      <dgm:spPr/>
    </dgm:pt>
    <dgm:pt modelId="{BFCEA4DA-3713-423B-9E4F-96CF334882E5}" type="pres">
      <dgm:prSet presAssocID="{D7BF1348-7666-4799-B9D4-F1A6C81EDDE5}" presName="points" presStyleCnt="0"/>
      <dgm:spPr/>
    </dgm:pt>
    <dgm:pt modelId="{A6C41559-3E4B-46C6-B4C3-23F6129CC379}" type="pres">
      <dgm:prSet presAssocID="{E45EB253-7B6B-4539-A1BD-DBBB0CBCB4CE}" presName="compositeA" presStyleCnt="0"/>
      <dgm:spPr/>
    </dgm:pt>
    <dgm:pt modelId="{EFBD7913-1DE9-4AA2-B2F0-7B7B46A6AB05}" type="pres">
      <dgm:prSet presAssocID="{E45EB253-7B6B-4539-A1BD-DBBB0CBCB4CE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6ECF40-C658-4B0E-8F20-30CED014E10E}" type="pres">
      <dgm:prSet presAssocID="{E45EB253-7B6B-4539-A1BD-DBBB0CBCB4CE}" presName="circleA" presStyleLbl="node1" presStyleIdx="0" presStyleCnt="5"/>
      <dgm:spPr/>
    </dgm:pt>
    <dgm:pt modelId="{4E685172-7CA4-4E5F-98FD-69B65CDC504B}" type="pres">
      <dgm:prSet presAssocID="{E45EB253-7B6B-4539-A1BD-DBBB0CBCB4CE}" presName="spaceA" presStyleCnt="0"/>
      <dgm:spPr/>
    </dgm:pt>
    <dgm:pt modelId="{B315A3A2-D7E8-439F-B62C-1245101A8CE4}" type="pres">
      <dgm:prSet presAssocID="{8D2F6A52-6EFE-413F-9A68-7FBEF3DBD457}" presName="space" presStyleCnt="0"/>
      <dgm:spPr/>
    </dgm:pt>
    <dgm:pt modelId="{6E42AC1C-AEE9-4023-9ECB-E5534D7A5611}" type="pres">
      <dgm:prSet presAssocID="{24A2810A-60B4-45E5-B038-8692539BB057}" presName="compositeB" presStyleCnt="0"/>
      <dgm:spPr/>
    </dgm:pt>
    <dgm:pt modelId="{D2279F33-8C5D-4D4D-A977-B69582467E9C}" type="pres">
      <dgm:prSet presAssocID="{24A2810A-60B4-45E5-B038-8692539BB057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C92774-D54F-465A-8DD1-24DCF3470BD9}" type="pres">
      <dgm:prSet presAssocID="{24A2810A-60B4-45E5-B038-8692539BB057}" presName="circleB" presStyleLbl="node1" presStyleIdx="1" presStyleCnt="5"/>
      <dgm:spPr/>
    </dgm:pt>
    <dgm:pt modelId="{C1D63B0E-0118-4BDC-88B7-4D9FF9079EE7}" type="pres">
      <dgm:prSet presAssocID="{24A2810A-60B4-45E5-B038-8692539BB057}" presName="spaceB" presStyleCnt="0"/>
      <dgm:spPr/>
    </dgm:pt>
    <dgm:pt modelId="{41FA72E5-1935-42AB-A0AA-0A967DA88FA1}" type="pres">
      <dgm:prSet presAssocID="{52BBCE32-80A6-4F39-8EDC-5F87A9A74F60}" presName="space" presStyleCnt="0"/>
      <dgm:spPr/>
    </dgm:pt>
    <dgm:pt modelId="{D4C2B611-452C-4ABB-BB73-50CB92D9C048}" type="pres">
      <dgm:prSet presAssocID="{4279391A-4A8A-4E52-866F-B190047E6B9D}" presName="compositeA" presStyleCnt="0"/>
      <dgm:spPr/>
    </dgm:pt>
    <dgm:pt modelId="{8D5564B7-0F5D-4F2D-8E17-D6075D8E6D25}" type="pres">
      <dgm:prSet presAssocID="{4279391A-4A8A-4E52-866F-B190047E6B9D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02903B-AA2F-4D2E-9663-943573C5F997}" type="pres">
      <dgm:prSet presAssocID="{4279391A-4A8A-4E52-866F-B190047E6B9D}" presName="circleA" presStyleLbl="node1" presStyleIdx="2" presStyleCnt="5"/>
      <dgm:spPr/>
    </dgm:pt>
    <dgm:pt modelId="{35FF3407-660E-450C-A684-7C48C548D3B7}" type="pres">
      <dgm:prSet presAssocID="{4279391A-4A8A-4E52-866F-B190047E6B9D}" presName="spaceA" presStyleCnt="0"/>
      <dgm:spPr/>
    </dgm:pt>
    <dgm:pt modelId="{21E80387-8746-4CD6-81A9-2BFEE6A1EB2E}" type="pres">
      <dgm:prSet presAssocID="{DD2C7495-8EA4-403B-80BD-07537BB53A13}" presName="space" presStyleCnt="0"/>
      <dgm:spPr/>
    </dgm:pt>
    <dgm:pt modelId="{4ADD7170-2B41-4332-A6E4-8544866707F8}" type="pres">
      <dgm:prSet presAssocID="{A94EF1E4-B736-4270-82EC-370556F7BC41}" presName="compositeB" presStyleCnt="0"/>
      <dgm:spPr/>
    </dgm:pt>
    <dgm:pt modelId="{34429024-DBC3-47F2-A7F0-F55465CBF039}" type="pres">
      <dgm:prSet presAssocID="{A94EF1E4-B736-4270-82EC-370556F7BC41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527885-3ADF-45A9-A457-A34D0B523064}" type="pres">
      <dgm:prSet presAssocID="{A94EF1E4-B736-4270-82EC-370556F7BC41}" presName="circleB" presStyleLbl="node1" presStyleIdx="3" presStyleCnt="5"/>
      <dgm:spPr/>
    </dgm:pt>
    <dgm:pt modelId="{76D0E045-BA36-401C-823C-B0AC4593AC0B}" type="pres">
      <dgm:prSet presAssocID="{A94EF1E4-B736-4270-82EC-370556F7BC41}" presName="spaceB" presStyleCnt="0"/>
      <dgm:spPr/>
    </dgm:pt>
    <dgm:pt modelId="{33B07E4B-E5BB-4139-8727-CE55F340EF3F}" type="pres">
      <dgm:prSet presAssocID="{02E57C9B-0439-4B91-8972-C11A0DED45D5}" presName="space" presStyleCnt="0"/>
      <dgm:spPr/>
    </dgm:pt>
    <dgm:pt modelId="{71A7ABCE-0DD2-4468-B00C-2524594894A7}" type="pres">
      <dgm:prSet presAssocID="{955FB843-0421-4DF1-8FFC-57BDD85BEB2B}" presName="compositeA" presStyleCnt="0"/>
      <dgm:spPr/>
    </dgm:pt>
    <dgm:pt modelId="{D4076AF3-D8C9-434A-B3DF-D3AB164C8D3A}" type="pres">
      <dgm:prSet presAssocID="{955FB843-0421-4DF1-8FFC-57BDD85BEB2B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97C287-C2DA-46AA-9979-0630798550A6}" type="pres">
      <dgm:prSet presAssocID="{955FB843-0421-4DF1-8FFC-57BDD85BEB2B}" presName="circleA" presStyleLbl="node1" presStyleIdx="4" presStyleCnt="5"/>
      <dgm:spPr/>
    </dgm:pt>
    <dgm:pt modelId="{0F87A24E-91C8-4FE1-8238-F21EC66061D5}" type="pres">
      <dgm:prSet presAssocID="{955FB843-0421-4DF1-8FFC-57BDD85BEB2B}" presName="spaceA" presStyleCnt="0"/>
      <dgm:spPr/>
    </dgm:pt>
  </dgm:ptLst>
  <dgm:cxnLst>
    <dgm:cxn modelId="{6E30649D-25A2-4162-9B81-9A6E4C3037F8}" srcId="{D7BF1348-7666-4799-B9D4-F1A6C81EDDE5}" destId="{24A2810A-60B4-45E5-B038-8692539BB057}" srcOrd="1" destOrd="0" parTransId="{A4BE0217-B6B4-4281-B224-E4B2F2DC3734}" sibTransId="{52BBCE32-80A6-4F39-8EDC-5F87A9A74F60}"/>
    <dgm:cxn modelId="{5C025D10-8ACE-494B-B6FF-53CA73776C24}" type="presOf" srcId="{4279391A-4A8A-4E52-866F-B190047E6B9D}" destId="{8D5564B7-0F5D-4F2D-8E17-D6075D8E6D25}" srcOrd="0" destOrd="0" presId="urn:microsoft.com/office/officeart/2005/8/layout/hProcess11"/>
    <dgm:cxn modelId="{63B2AADC-3641-427B-A845-0AEC6654A636}" srcId="{D7BF1348-7666-4799-B9D4-F1A6C81EDDE5}" destId="{A94EF1E4-B736-4270-82EC-370556F7BC41}" srcOrd="3" destOrd="0" parTransId="{04158197-CC5F-4D6C-8D28-5F699686EE79}" sibTransId="{02E57C9B-0439-4B91-8972-C11A0DED45D5}"/>
    <dgm:cxn modelId="{F0F8C90F-FE36-4EE0-A4A7-3896FCB80AB9}" type="presOf" srcId="{955FB843-0421-4DF1-8FFC-57BDD85BEB2B}" destId="{D4076AF3-D8C9-434A-B3DF-D3AB164C8D3A}" srcOrd="0" destOrd="0" presId="urn:microsoft.com/office/officeart/2005/8/layout/hProcess11"/>
    <dgm:cxn modelId="{6CE1E02C-88F7-42F8-9AB2-973D31778712}" srcId="{D7BF1348-7666-4799-B9D4-F1A6C81EDDE5}" destId="{E45EB253-7B6B-4539-A1BD-DBBB0CBCB4CE}" srcOrd="0" destOrd="0" parTransId="{6858C146-30ED-4009-923B-FF3B1A1417EE}" sibTransId="{8D2F6A52-6EFE-413F-9A68-7FBEF3DBD457}"/>
    <dgm:cxn modelId="{38BD37FE-9DCB-4FC6-8721-EF315847DDAD}" srcId="{D7BF1348-7666-4799-B9D4-F1A6C81EDDE5}" destId="{4279391A-4A8A-4E52-866F-B190047E6B9D}" srcOrd="2" destOrd="0" parTransId="{597AE377-E057-45FF-85F9-14268DA3FEFE}" sibTransId="{DD2C7495-8EA4-403B-80BD-07537BB53A13}"/>
    <dgm:cxn modelId="{BEC2340E-2082-4BD4-A7D1-A328A4FED4BA}" type="presOf" srcId="{D7BF1348-7666-4799-B9D4-F1A6C81EDDE5}" destId="{9BBF96C0-9D23-454C-A70B-AEFCFB61230E}" srcOrd="0" destOrd="0" presId="urn:microsoft.com/office/officeart/2005/8/layout/hProcess11"/>
    <dgm:cxn modelId="{B46627EB-5472-45B4-B790-5C433628287E}" type="presOf" srcId="{A94EF1E4-B736-4270-82EC-370556F7BC41}" destId="{34429024-DBC3-47F2-A7F0-F55465CBF039}" srcOrd="0" destOrd="0" presId="urn:microsoft.com/office/officeart/2005/8/layout/hProcess11"/>
    <dgm:cxn modelId="{C5BB5604-673D-480E-B160-2E28417DCF7B}" type="presOf" srcId="{24A2810A-60B4-45E5-B038-8692539BB057}" destId="{D2279F33-8C5D-4D4D-A977-B69582467E9C}" srcOrd="0" destOrd="0" presId="urn:microsoft.com/office/officeart/2005/8/layout/hProcess11"/>
    <dgm:cxn modelId="{3B81C8E0-B516-446F-B134-3897E3EEFCD4}" type="presOf" srcId="{E45EB253-7B6B-4539-A1BD-DBBB0CBCB4CE}" destId="{EFBD7913-1DE9-4AA2-B2F0-7B7B46A6AB05}" srcOrd="0" destOrd="0" presId="urn:microsoft.com/office/officeart/2005/8/layout/hProcess11"/>
    <dgm:cxn modelId="{5D57E147-D4FE-4BEA-A24D-88D316891BB6}" srcId="{D7BF1348-7666-4799-B9D4-F1A6C81EDDE5}" destId="{955FB843-0421-4DF1-8FFC-57BDD85BEB2B}" srcOrd="4" destOrd="0" parTransId="{CF4B2F30-4962-4BB0-860C-6DC1C0F51D4E}" sibTransId="{15E47655-8768-45D7-8385-EC39A0364596}"/>
    <dgm:cxn modelId="{11688263-2E45-4D70-AEDA-7A90072A980D}" type="presParOf" srcId="{9BBF96C0-9D23-454C-A70B-AEFCFB61230E}" destId="{122A23E1-1FC9-43A7-93E3-F7AB88BE1B0C}" srcOrd="0" destOrd="0" presId="urn:microsoft.com/office/officeart/2005/8/layout/hProcess11"/>
    <dgm:cxn modelId="{EBC3DB3B-1477-4491-884C-885590EA4E69}" type="presParOf" srcId="{9BBF96C0-9D23-454C-A70B-AEFCFB61230E}" destId="{BFCEA4DA-3713-423B-9E4F-96CF334882E5}" srcOrd="1" destOrd="0" presId="urn:microsoft.com/office/officeart/2005/8/layout/hProcess11"/>
    <dgm:cxn modelId="{57A6C6A3-BF03-44EE-AA5D-B1B65A7F7054}" type="presParOf" srcId="{BFCEA4DA-3713-423B-9E4F-96CF334882E5}" destId="{A6C41559-3E4B-46C6-B4C3-23F6129CC379}" srcOrd="0" destOrd="0" presId="urn:microsoft.com/office/officeart/2005/8/layout/hProcess11"/>
    <dgm:cxn modelId="{C5908C9B-2B1C-4C9C-B346-B3AAFA373738}" type="presParOf" srcId="{A6C41559-3E4B-46C6-B4C3-23F6129CC379}" destId="{EFBD7913-1DE9-4AA2-B2F0-7B7B46A6AB05}" srcOrd="0" destOrd="0" presId="urn:microsoft.com/office/officeart/2005/8/layout/hProcess11"/>
    <dgm:cxn modelId="{347F04F3-6CAA-412C-A532-A3149482E678}" type="presParOf" srcId="{A6C41559-3E4B-46C6-B4C3-23F6129CC379}" destId="{5D6ECF40-C658-4B0E-8F20-30CED014E10E}" srcOrd="1" destOrd="0" presId="urn:microsoft.com/office/officeart/2005/8/layout/hProcess11"/>
    <dgm:cxn modelId="{024DACF0-D74F-4DF8-B899-1A324596F394}" type="presParOf" srcId="{A6C41559-3E4B-46C6-B4C3-23F6129CC379}" destId="{4E685172-7CA4-4E5F-98FD-69B65CDC504B}" srcOrd="2" destOrd="0" presId="urn:microsoft.com/office/officeart/2005/8/layout/hProcess11"/>
    <dgm:cxn modelId="{79F95C63-0A85-4D97-BE98-47AF0B709962}" type="presParOf" srcId="{BFCEA4DA-3713-423B-9E4F-96CF334882E5}" destId="{B315A3A2-D7E8-439F-B62C-1245101A8CE4}" srcOrd="1" destOrd="0" presId="urn:microsoft.com/office/officeart/2005/8/layout/hProcess11"/>
    <dgm:cxn modelId="{77F23598-D4B5-4220-A6A5-8E4FACF63246}" type="presParOf" srcId="{BFCEA4DA-3713-423B-9E4F-96CF334882E5}" destId="{6E42AC1C-AEE9-4023-9ECB-E5534D7A5611}" srcOrd="2" destOrd="0" presId="urn:microsoft.com/office/officeart/2005/8/layout/hProcess11"/>
    <dgm:cxn modelId="{F9D1C62F-9614-4251-AF2C-54EB95832ADE}" type="presParOf" srcId="{6E42AC1C-AEE9-4023-9ECB-E5534D7A5611}" destId="{D2279F33-8C5D-4D4D-A977-B69582467E9C}" srcOrd="0" destOrd="0" presId="urn:microsoft.com/office/officeart/2005/8/layout/hProcess11"/>
    <dgm:cxn modelId="{D1BD8C26-5827-41EB-92A5-01051D171CD1}" type="presParOf" srcId="{6E42AC1C-AEE9-4023-9ECB-E5534D7A5611}" destId="{B4C92774-D54F-465A-8DD1-24DCF3470BD9}" srcOrd="1" destOrd="0" presId="urn:microsoft.com/office/officeart/2005/8/layout/hProcess11"/>
    <dgm:cxn modelId="{73699A81-5A23-463A-92B5-75B4ABD8C846}" type="presParOf" srcId="{6E42AC1C-AEE9-4023-9ECB-E5534D7A5611}" destId="{C1D63B0E-0118-4BDC-88B7-4D9FF9079EE7}" srcOrd="2" destOrd="0" presId="urn:microsoft.com/office/officeart/2005/8/layout/hProcess11"/>
    <dgm:cxn modelId="{88C0D71E-5EBC-4E66-BBFD-880A2EDA3B6B}" type="presParOf" srcId="{BFCEA4DA-3713-423B-9E4F-96CF334882E5}" destId="{41FA72E5-1935-42AB-A0AA-0A967DA88FA1}" srcOrd="3" destOrd="0" presId="urn:microsoft.com/office/officeart/2005/8/layout/hProcess11"/>
    <dgm:cxn modelId="{4414CF27-E115-4393-BFD9-95DD093B6524}" type="presParOf" srcId="{BFCEA4DA-3713-423B-9E4F-96CF334882E5}" destId="{D4C2B611-452C-4ABB-BB73-50CB92D9C048}" srcOrd="4" destOrd="0" presId="urn:microsoft.com/office/officeart/2005/8/layout/hProcess11"/>
    <dgm:cxn modelId="{CC6C9E00-4B31-43FA-8E82-E7F6980D7138}" type="presParOf" srcId="{D4C2B611-452C-4ABB-BB73-50CB92D9C048}" destId="{8D5564B7-0F5D-4F2D-8E17-D6075D8E6D25}" srcOrd="0" destOrd="0" presId="urn:microsoft.com/office/officeart/2005/8/layout/hProcess11"/>
    <dgm:cxn modelId="{4EDEA538-4572-432B-8E75-A5106956D757}" type="presParOf" srcId="{D4C2B611-452C-4ABB-BB73-50CB92D9C048}" destId="{0502903B-AA2F-4D2E-9663-943573C5F997}" srcOrd="1" destOrd="0" presId="urn:microsoft.com/office/officeart/2005/8/layout/hProcess11"/>
    <dgm:cxn modelId="{54EF2EE7-BCC9-427A-9DE5-F8DDD3422A56}" type="presParOf" srcId="{D4C2B611-452C-4ABB-BB73-50CB92D9C048}" destId="{35FF3407-660E-450C-A684-7C48C548D3B7}" srcOrd="2" destOrd="0" presId="urn:microsoft.com/office/officeart/2005/8/layout/hProcess11"/>
    <dgm:cxn modelId="{1FE1E8B8-2F6A-467B-BA50-629649766D41}" type="presParOf" srcId="{BFCEA4DA-3713-423B-9E4F-96CF334882E5}" destId="{21E80387-8746-4CD6-81A9-2BFEE6A1EB2E}" srcOrd="5" destOrd="0" presId="urn:microsoft.com/office/officeart/2005/8/layout/hProcess11"/>
    <dgm:cxn modelId="{069A6FFF-51FA-4545-84DD-A098B1AEF10C}" type="presParOf" srcId="{BFCEA4DA-3713-423B-9E4F-96CF334882E5}" destId="{4ADD7170-2B41-4332-A6E4-8544866707F8}" srcOrd="6" destOrd="0" presId="urn:microsoft.com/office/officeart/2005/8/layout/hProcess11"/>
    <dgm:cxn modelId="{8373218A-2971-420E-951D-A5DFCFE0404A}" type="presParOf" srcId="{4ADD7170-2B41-4332-A6E4-8544866707F8}" destId="{34429024-DBC3-47F2-A7F0-F55465CBF039}" srcOrd="0" destOrd="0" presId="urn:microsoft.com/office/officeart/2005/8/layout/hProcess11"/>
    <dgm:cxn modelId="{4DB68C8B-3418-4C20-94AD-2ADEA46FEF9C}" type="presParOf" srcId="{4ADD7170-2B41-4332-A6E4-8544866707F8}" destId="{EE527885-3ADF-45A9-A457-A34D0B523064}" srcOrd="1" destOrd="0" presId="urn:microsoft.com/office/officeart/2005/8/layout/hProcess11"/>
    <dgm:cxn modelId="{249C1E81-1239-4185-B706-B1FF9946545B}" type="presParOf" srcId="{4ADD7170-2B41-4332-A6E4-8544866707F8}" destId="{76D0E045-BA36-401C-823C-B0AC4593AC0B}" srcOrd="2" destOrd="0" presId="urn:microsoft.com/office/officeart/2005/8/layout/hProcess11"/>
    <dgm:cxn modelId="{BDD74500-545F-43E1-850C-1B2E30E966C9}" type="presParOf" srcId="{BFCEA4DA-3713-423B-9E4F-96CF334882E5}" destId="{33B07E4B-E5BB-4139-8727-CE55F340EF3F}" srcOrd="7" destOrd="0" presId="urn:microsoft.com/office/officeart/2005/8/layout/hProcess11"/>
    <dgm:cxn modelId="{F13A0A5A-8F29-49AB-8F9B-BE27A386E283}" type="presParOf" srcId="{BFCEA4DA-3713-423B-9E4F-96CF334882E5}" destId="{71A7ABCE-0DD2-4468-B00C-2524594894A7}" srcOrd="8" destOrd="0" presId="urn:microsoft.com/office/officeart/2005/8/layout/hProcess11"/>
    <dgm:cxn modelId="{7147A01D-394E-478A-9D44-9A5365B34D0A}" type="presParOf" srcId="{71A7ABCE-0DD2-4468-B00C-2524594894A7}" destId="{D4076AF3-D8C9-434A-B3DF-D3AB164C8D3A}" srcOrd="0" destOrd="0" presId="urn:microsoft.com/office/officeart/2005/8/layout/hProcess11"/>
    <dgm:cxn modelId="{9BA1D7C0-84CA-4363-B5FD-BC725C12F894}" type="presParOf" srcId="{71A7ABCE-0DD2-4468-B00C-2524594894A7}" destId="{8F97C287-C2DA-46AA-9979-0630798550A6}" srcOrd="1" destOrd="0" presId="urn:microsoft.com/office/officeart/2005/8/layout/hProcess11"/>
    <dgm:cxn modelId="{89596AA6-99CE-4B4D-B247-C8FF8DF979D3}" type="presParOf" srcId="{71A7ABCE-0DD2-4468-B00C-2524594894A7}" destId="{0F87A24E-91C8-4FE1-8238-F21EC66061D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E4E60-87A8-4748-B0B4-3FB374DED61C}" type="doc">
      <dgm:prSet loTypeId="urn:microsoft.com/office/officeart/2005/8/layout/cycle4" loCatId="matrix" qsTypeId="urn:microsoft.com/office/officeart/2005/8/quickstyle/simple1" qsCatId="simple" csTypeId="urn:microsoft.com/office/officeart/2005/8/colors/accent6_5" csCatId="accent6" phldr="0"/>
      <dgm:spPr/>
      <dgm:t>
        <a:bodyPr/>
        <a:lstStyle/>
        <a:p>
          <a:endParaRPr lang="fr-FR"/>
        </a:p>
      </dgm:t>
    </dgm:pt>
    <dgm:pt modelId="{EB123C1E-04BA-461D-B353-74746A2C0BD1}">
      <dgm:prSet phldrT="[Texte]" phldr="1"/>
      <dgm:spPr/>
      <dgm:t>
        <a:bodyPr/>
        <a:lstStyle/>
        <a:p>
          <a:endParaRPr lang="fr-FR"/>
        </a:p>
      </dgm:t>
    </dgm:pt>
    <dgm:pt modelId="{BB8A5F52-8093-4523-BE47-AAFC11220A10}" type="parTrans" cxnId="{C9C2EE7A-9FE3-4EB1-B018-8622F0D4AD68}">
      <dgm:prSet/>
      <dgm:spPr/>
      <dgm:t>
        <a:bodyPr/>
        <a:lstStyle/>
        <a:p>
          <a:endParaRPr lang="fr-FR"/>
        </a:p>
      </dgm:t>
    </dgm:pt>
    <dgm:pt modelId="{B058241F-AFC8-4E64-930D-A1D7F65C3A71}" type="sibTrans" cxnId="{C9C2EE7A-9FE3-4EB1-B018-8622F0D4AD68}">
      <dgm:prSet/>
      <dgm:spPr/>
      <dgm:t>
        <a:bodyPr/>
        <a:lstStyle/>
        <a:p>
          <a:endParaRPr lang="fr-FR"/>
        </a:p>
      </dgm:t>
    </dgm:pt>
    <dgm:pt modelId="{E5839402-EDA6-4932-A117-AE39D7AB1D1E}">
      <dgm:prSet phldrT="[Texte]" phldr="1"/>
      <dgm:spPr/>
      <dgm:t>
        <a:bodyPr/>
        <a:lstStyle/>
        <a:p>
          <a:endParaRPr lang="fr-FR"/>
        </a:p>
      </dgm:t>
    </dgm:pt>
    <dgm:pt modelId="{4D4C3805-EE35-431A-B399-B24FEA28BB13}" type="parTrans" cxnId="{DFB8849B-D21B-4089-9599-F907BCCC7CD6}">
      <dgm:prSet/>
      <dgm:spPr/>
      <dgm:t>
        <a:bodyPr/>
        <a:lstStyle/>
        <a:p>
          <a:endParaRPr lang="fr-FR"/>
        </a:p>
      </dgm:t>
    </dgm:pt>
    <dgm:pt modelId="{94449D0E-5A82-41E7-BCD6-82EB43690EE1}" type="sibTrans" cxnId="{DFB8849B-D21B-4089-9599-F907BCCC7CD6}">
      <dgm:prSet/>
      <dgm:spPr/>
      <dgm:t>
        <a:bodyPr/>
        <a:lstStyle/>
        <a:p>
          <a:endParaRPr lang="fr-FR"/>
        </a:p>
      </dgm:t>
    </dgm:pt>
    <dgm:pt modelId="{1451D60D-ACE7-4504-B160-5EB6A23BB8EB}">
      <dgm:prSet phldrT="[Texte]" phldr="1"/>
      <dgm:spPr/>
      <dgm:t>
        <a:bodyPr/>
        <a:lstStyle/>
        <a:p>
          <a:endParaRPr lang="fr-FR"/>
        </a:p>
      </dgm:t>
    </dgm:pt>
    <dgm:pt modelId="{17554FB4-6BFD-4542-88D9-0EA522D9D6B8}" type="parTrans" cxnId="{5653D1D1-4C56-456F-BD3B-E6BA82C72BED}">
      <dgm:prSet/>
      <dgm:spPr/>
      <dgm:t>
        <a:bodyPr/>
        <a:lstStyle/>
        <a:p>
          <a:endParaRPr lang="fr-FR"/>
        </a:p>
      </dgm:t>
    </dgm:pt>
    <dgm:pt modelId="{2F660D0D-B614-4EAC-B7EC-64307416B54D}" type="sibTrans" cxnId="{5653D1D1-4C56-456F-BD3B-E6BA82C72BED}">
      <dgm:prSet/>
      <dgm:spPr/>
      <dgm:t>
        <a:bodyPr/>
        <a:lstStyle/>
        <a:p>
          <a:endParaRPr lang="fr-FR"/>
        </a:p>
      </dgm:t>
    </dgm:pt>
    <dgm:pt modelId="{C2CE5ABD-3954-4327-9BC4-F069CECEFDE2}">
      <dgm:prSet phldrT="[Texte]" phldr="1"/>
      <dgm:spPr/>
      <dgm:t>
        <a:bodyPr/>
        <a:lstStyle/>
        <a:p>
          <a:endParaRPr lang="fr-FR"/>
        </a:p>
      </dgm:t>
    </dgm:pt>
    <dgm:pt modelId="{5D4F9E01-F57F-4BA9-996E-F05F29E35D3A}" type="parTrans" cxnId="{D6653287-3928-4FF2-AE07-F51359FED08E}">
      <dgm:prSet/>
      <dgm:spPr/>
      <dgm:t>
        <a:bodyPr/>
        <a:lstStyle/>
        <a:p>
          <a:endParaRPr lang="fr-FR"/>
        </a:p>
      </dgm:t>
    </dgm:pt>
    <dgm:pt modelId="{D762E14D-9DAE-414A-93DC-E221D64D5DCA}" type="sibTrans" cxnId="{D6653287-3928-4FF2-AE07-F51359FED08E}">
      <dgm:prSet/>
      <dgm:spPr/>
      <dgm:t>
        <a:bodyPr/>
        <a:lstStyle/>
        <a:p>
          <a:endParaRPr lang="fr-FR"/>
        </a:p>
      </dgm:t>
    </dgm:pt>
    <dgm:pt modelId="{95E9F664-FF13-4D71-BB53-6EFE393AA79E}">
      <dgm:prSet phldrT="[Texte]" phldr="1"/>
      <dgm:spPr/>
      <dgm:t>
        <a:bodyPr/>
        <a:lstStyle/>
        <a:p>
          <a:endParaRPr lang="fr-FR"/>
        </a:p>
      </dgm:t>
    </dgm:pt>
    <dgm:pt modelId="{983930F0-1510-4CB7-80E8-C3C3093B2060}" type="parTrans" cxnId="{5EB0B848-F926-48BE-B490-8C578AB438E8}">
      <dgm:prSet/>
      <dgm:spPr/>
      <dgm:t>
        <a:bodyPr/>
        <a:lstStyle/>
        <a:p>
          <a:endParaRPr lang="fr-FR"/>
        </a:p>
      </dgm:t>
    </dgm:pt>
    <dgm:pt modelId="{6E7985F8-3C98-46CF-8CA5-F34112E8B333}" type="sibTrans" cxnId="{5EB0B848-F926-48BE-B490-8C578AB438E8}">
      <dgm:prSet/>
      <dgm:spPr/>
      <dgm:t>
        <a:bodyPr/>
        <a:lstStyle/>
        <a:p>
          <a:endParaRPr lang="fr-FR"/>
        </a:p>
      </dgm:t>
    </dgm:pt>
    <dgm:pt modelId="{CB782DAF-47C1-4C17-9CC2-214726436EF0}">
      <dgm:prSet phldrT="[Texte]" phldr="1"/>
      <dgm:spPr/>
      <dgm:t>
        <a:bodyPr/>
        <a:lstStyle/>
        <a:p>
          <a:endParaRPr lang="fr-FR" dirty="0"/>
        </a:p>
      </dgm:t>
    </dgm:pt>
    <dgm:pt modelId="{3B807F22-AB54-4B06-B357-026A3A4E85E5}" type="parTrans" cxnId="{CB6B77C5-4A31-4519-896F-512014E5BD7D}">
      <dgm:prSet/>
      <dgm:spPr/>
      <dgm:t>
        <a:bodyPr/>
        <a:lstStyle/>
        <a:p>
          <a:endParaRPr lang="fr-FR"/>
        </a:p>
      </dgm:t>
    </dgm:pt>
    <dgm:pt modelId="{77BAAAD2-F89C-4E51-822A-3F49A039BF82}" type="sibTrans" cxnId="{CB6B77C5-4A31-4519-896F-512014E5BD7D}">
      <dgm:prSet/>
      <dgm:spPr/>
      <dgm:t>
        <a:bodyPr/>
        <a:lstStyle/>
        <a:p>
          <a:endParaRPr lang="fr-FR"/>
        </a:p>
      </dgm:t>
    </dgm:pt>
    <dgm:pt modelId="{67B306DE-B084-411F-AAED-7158D4C73642}">
      <dgm:prSet phldrT="[Texte]" phldr="1"/>
      <dgm:spPr/>
      <dgm:t>
        <a:bodyPr/>
        <a:lstStyle/>
        <a:p>
          <a:endParaRPr lang="fr-FR"/>
        </a:p>
      </dgm:t>
    </dgm:pt>
    <dgm:pt modelId="{A5ADD80A-BABA-407A-BD27-B4491C3C4517}" type="parTrans" cxnId="{F74A866D-522B-4D6C-9673-781A871B287B}">
      <dgm:prSet/>
      <dgm:spPr/>
      <dgm:t>
        <a:bodyPr/>
        <a:lstStyle/>
        <a:p>
          <a:endParaRPr lang="fr-FR"/>
        </a:p>
      </dgm:t>
    </dgm:pt>
    <dgm:pt modelId="{EADBA825-2D4E-455C-83D4-62221A611144}" type="sibTrans" cxnId="{F74A866D-522B-4D6C-9673-781A871B287B}">
      <dgm:prSet/>
      <dgm:spPr/>
      <dgm:t>
        <a:bodyPr/>
        <a:lstStyle/>
        <a:p>
          <a:endParaRPr lang="fr-FR"/>
        </a:p>
      </dgm:t>
    </dgm:pt>
    <dgm:pt modelId="{BD38C3D9-9A67-43F3-B164-91836AEFF6A6}">
      <dgm:prSet phldrT="[Texte]" phldr="1"/>
      <dgm:spPr/>
      <dgm:t>
        <a:bodyPr/>
        <a:lstStyle/>
        <a:p>
          <a:endParaRPr lang="fr-FR"/>
        </a:p>
      </dgm:t>
    </dgm:pt>
    <dgm:pt modelId="{4FE59227-397E-4CAA-A4DC-0E2D4BD6CD02}" type="parTrans" cxnId="{16C6F26E-A69F-4E5D-B979-1DF90F476590}">
      <dgm:prSet/>
      <dgm:spPr/>
      <dgm:t>
        <a:bodyPr/>
        <a:lstStyle/>
        <a:p>
          <a:endParaRPr lang="fr-FR"/>
        </a:p>
      </dgm:t>
    </dgm:pt>
    <dgm:pt modelId="{EE46BEFA-0F15-4DDF-8525-0A7A6DF5DA04}" type="sibTrans" cxnId="{16C6F26E-A69F-4E5D-B979-1DF90F476590}">
      <dgm:prSet/>
      <dgm:spPr/>
      <dgm:t>
        <a:bodyPr/>
        <a:lstStyle/>
        <a:p>
          <a:endParaRPr lang="fr-FR"/>
        </a:p>
      </dgm:t>
    </dgm:pt>
    <dgm:pt modelId="{DE91A3EE-40AE-4F95-A455-7DC28DF626ED}" type="pres">
      <dgm:prSet presAssocID="{C3FE4E60-87A8-4748-B0B4-3FB374DED6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7AEB06-E610-40B8-806B-C7204E9ABC9F}" type="pres">
      <dgm:prSet presAssocID="{C3FE4E60-87A8-4748-B0B4-3FB374DED61C}" presName="children" presStyleCnt="0"/>
      <dgm:spPr/>
      <dgm:t>
        <a:bodyPr/>
        <a:lstStyle/>
        <a:p>
          <a:endParaRPr lang="fr-FR"/>
        </a:p>
      </dgm:t>
    </dgm:pt>
    <dgm:pt modelId="{37BE5DC2-AB4D-42E6-95ED-C96A52E93210}" type="pres">
      <dgm:prSet presAssocID="{C3FE4E60-87A8-4748-B0B4-3FB374DED61C}" presName="child1group" presStyleCnt="0"/>
      <dgm:spPr/>
      <dgm:t>
        <a:bodyPr/>
        <a:lstStyle/>
        <a:p>
          <a:endParaRPr lang="fr-FR"/>
        </a:p>
      </dgm:t>
    </dgm:pt>
    <dgm:pt modelId="{09AA4FC5-DE7D-4EAC-B1A9-D1DC779E9981}" type="pres">
      <dgm:prSet presAssocID="{C3FE4E60-87A8-4748-B0B4-3FB374DED61C}" presName="child1" presStyleLbl="bgAcc1" presStyleIdx="0" presStyleCnt="4"/>
      <dgm:spPr/>
      <dgm:t>
        <a:bodyPr/>
        <a:lstStyle/>
        <a:p>
          <a:endParaRPr lang="fr-FR"/>
        </a:p>
      </dgm:t>
    </dgm:pt>
    <dgm:pt modelId="{F8C54579-164F-49D4-8A4A-F3164F8673FA}" type="pres">
      <dgm:prSet presAssocID="{C3FE4E60-87A8-4748-B0B4-3FB374DED61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CB61E-C903-4CAE-8DFA-8765B2731456}" type="pres">
      <dgm:prSet presAssocID="{C3FE4E60-87A8-4748-B0B4-3FB374DED61C}" presName="child2group" presStyleCnt="0"/>
      <dgm:spPr/>
      <dgm:t>
        <a:bodyPr/>
        <a:lstStyle/>
        <a:p>
          <a:endParaRPr lang="fr-FR"/>
        </a:p>
      </dgm:t>
    </dgm:pt>
    <dgm:pt modelId="{E9FBE92B-03A0-4BE7-BFB3-B4273C1EFB2C}" type="pres">
      <dgm:prSet presAssocID="{C3FE4E60-87A8-4748-B0B4-3FB374DED61C}" presName="child2" presStyleLbl="bgAcc1" presStyleIdx="1" presStyleCnt="4"/>
      <dgm:spPr/>
      <dgm:t>
        <a:bodyPr/>
        <a:lstStyle/>
        <a:p>
          <a:endParaRPr lang="fr-FR"/>
        </a:p>
      </dgm:t>
    </dgm:pt>
    <dgm:pt modelId="{FD35CA13-0B7A-4614-9A11-A1D84FCAE9D3}" type="pres">
      <dgm:prSet presAssocID="{C3FE4E60-87A8-4748-B0B4-3FB374DED61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EC56AE-F50C-446F-A634-0E9749B05CB7}" type="pres">
      <dgm:prSet presAssocID="{C3FE4E60-87A8-4748-B0B4-3FB374DED61C}" presName="child3group" presStyleCnt="0"/>
      <dgm:spPr/>
      <dgm:t>
        <a:bodyPr/>
        <a:lstStyle/>
        <a:p>
          <a:endParaRPr lang="fr-FR"/>
        </a:p>
      </dgm:t>
    </dgm:pt>
    <dgm:pt modelId="{6887FD24-965F-489B-91FA-6230A2EF3998}" type="pres">
      <dgm:prSet presAssocID="{C3FE4E60-87A8-4748-B0B4-3FB374DED61C}" presName="child3" presStyleLbl="bgAcc1" presStyleIdx="2" presStyleCnt="4"/>
      <dgm:spPr/>
      <dgm:t>
        <a:bodyPr/>
        <a:lstStyle/>
        <a:p>
          <a:endParaRPr lang="fr-FR"/>
        </a:p>
      </dgm:t>
    </dgm:pt>
    <dgm:pt modelId="{156056E2-0506-45F9-BB83-F012DF12D327}" type="pres">
      <dgm:prSet presAssocID="{C3FE4E60-87A8-4748-B0B4-3FB374DED61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C229B5-A916-499B-B4DE-1ED3E0AF758E}" type="pres">
      <dgm:prSet presAssocID="{C3FE4E60-87A8-4748-B0B4-3FB374DED61C}" presName="child4group" presStyleCnt="0"/>
      <dgm:spPr/>
      <dgm:t>
        <a:bodyPr/>
        <a:lstStyle/>
        <a:p>
          <a:endParaRPr lang="fr-FR"/>
        </a:p>
      </dgm:t>
    </dgm:pt>
    <dgm:pt modelId="{702C2152-4A1C-4A50-AA46-C5A0AB2A9AF7}" type="pres">
      <dgm:prSet presAssocID="{C3FE4E60-87A8-4748-B0B4-3FB374DED61C}" presName="child4" presStyleLbl="bgAcc1" presStyleIdx="3" presStyleCnt="4"/>
      <dgm:spPr/>
      <dgm:t>
        <a:bodyPr/>
        <a:lstStyle/>
        <a:p>
          <a:endParaRPr lang="fr-FR"/>
        </a:p>
      </dgm:t>
    </dgm:pt>
    <dgm:pt modelId="{3E24051E-1E8D-461D-818E-FD369832D3DF}" type="pres">
      <dgm:prSet presAssocID="{C3FE4E60-87A8-4748-B0B4-3FB374DED61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91073-577E-4469-9489-A308B597E292}" type="pres">
      <dgm:prSet presAssocID="{C3FE4E60-87A8-4748-B0B4-3FB374DED61C}" presName="childPlaceholder" presStyleCnt="0"/>
      <dgm:spPr/>
      <dgm:t>
        <a:bodyPr/>
        <a:lstStyle/>
        <a:p>
          <a:endParaRPr lang="fr-FR"/>
        </a:p>
      </dgm:t>
    </dgm:pt>
    <dgm:pt modelId="{C5BD36E9-0B29-45A7-973C-C868A4B938CB}" type="pres">
      <dgm:prSet presAssocID="{C3FE4E60-87A8-4748-B0B4-3FB374DED61C}" presName="circle" presStyleCnt="0"/>
      <dgm:spPr/>
      <dgm:t>
        <a:bodyPr/>
        <a:lstStyle/>
        <a:p>
          <a:endParaRPr lang="fr-FR"/>
        </a:p>
      </dgm:t>
    </dgm:pt>
    <dgm:pt modelId="{8FD3A2AC-2BEE-40FA-9FD2-D27C157C5214}" type="pres">
      <dgm:prSet presAssocID="{C3FE4E60-87A8-4748-B0B4-3FB374DED61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CD395F-9425-4E83-8A66-01E4AF07D5A2}" type="pres">
      <dgm:prSet presAssocID="{C3FE4E60-87A8-4748-B0B4-3FB374DED61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DCFE74-E278-4662-9D33-F36A7C637CB1}" type="pres">
      <dgm:prSet presAssocID="{C3FE4E60-87A8-4748-B0B4-3FB374DED61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E938-0915-4456-9EAD-742D8978E177}" type="pres">
      <dgm:prSet presAssocID="{C3FE4E60-87A8-4748-B0B4-3FB374DED61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7757B6-50D2-40DA-84A8-C70B3FB189BB}" type="pres">
      <dgm:prSet presAssocID="{C3FE4E60-87A8-4748-B0B4-3FB374DED61C}" presName="quadrantPlaceholder" presStyleCnt="0"/>
      <dgm:spPr/>
      <dgm:t>
        <a:bodyPr/>
        <a:lstStyle/>
        <a:p>
          <a:endParaRPr lang="fr-FR"/>
        </a:p>
      </dgm:t>
    </dgm:pt>
    <dgm:pt modelId="{9C95889E-C625-4F6B-8102-E61FBAC9BCBE}" type="pres">
      <dgm:prSet presAssocID="{C3FE4E60-87A8-4748-B0B4-3FB374DED61C}" presName="center1" presStyleLbl="fgShp" presStyleIdx="0" presStyleCnt="2"/>
      <dgm:spPr/>
      <dgm:t>
        <a:bodyPr/>
        <a:lstStyle/>
        <a:p>
          <a:endParaRPr lang="fr-FR"/>
        </a:p>
      </dgm:t>
    </dgm:pt>
    <dgm:pt modelId="{4525A3D0-C2CB-4649-A0AE-35DA92451C49}" type="pres">
      <dgm:prSet presAssocID="{C3FE4E60-87A8-4748-B0B4-3FB374DED61C}" presName="center2" presStyleLbl="fgShp" presStyleIdx="1" presStyleCnt="2"/>
      <dgm:spPr/>
      <dgm:t>
        <a:bodyPr/>
        <a:lstStyle/>
        <a:p>
          <a:endParaRPr lang="fr-FR"/>
        </a:p>
      </dgm:t>
    </dgm:pt>
  </dgm:ptLst>
  <dgm:cxnLst>
    <dgm:cxn modelId="{DFB8849B-D21B-4089-9599-F907BCCC7CD6}" srcId="{EB123C1E-04BA-461D-B353-74746A2C0BD1}" destId="{E5839402-EDA6-4932-A117-AE39D7AB1D1E}" srcOrd="0" destOrd="0" parTransId="{4D4C3805-EE35-431A-B399-B24FEA28BB13}" sibTransId="{94449D0E-5A82-41E7-BCD6-82EB43690EE1}"/>
    <dgm:cxn modelId="{CB6B77C5-4A31-4519-896F-512014E5BD7D}" srcId="{95E9F664-FF13-4D71-BB53-6EFE393AA79E}" destId="{CB782DAF-47C1-4C17-9CC2-214726436EF0}" srcOrd="0" destOrd="0" parTransId="{3B807F22-AB54-4B06-B357-026A3A4E85E5}" sibTransId="{77BAAAD2-F89C-4E51-822A-3F49A039BF82}"/>
    <dgm:cxn modelId="{528E6578-DEE5-4FE6-BC87-841951B50245}" type="presOf" srcId="{EB123C1E-04BA-461D-B353-74746A2C0BD1}" destId="{8FD3A2AC-2BEE-40FA-9FD2-D27C157C5214}" srcOrd="0" destOrd="0" presId="urn:microsoft.com/office/officeart/2005/8/layout/cycle4"/>
    <dgm:cxn modelId="{4F59B23A-E76A-45D2-8F8D-E4597AC4EA54}" type="presOf" srcId="{95E9F664-FF13-4D71-BB53-6EFE393AA79E}" destId="{37DCFE74-E278-4662-9D33-F36A7C637CB1}" srcOrd="0" destOrd="0" presId="urn:microsoft.com/office/officeart/2005/8/layout/cycle4"/>
    <dgm:cxn modelId="{6E0879F9-3339-4B5A-A4D6-BB71AAB7B8C4}" type="presOf" srcId="{E5839402-EDA6-4932-A117-AE39D7AB1D1E}" destId="{09AA4FC5-DE7D-4EAC-B1A9-D1DC779E9981}" srcOrd="0" destOrd="0" presId="urn:microsoft.com/office/officeart/2005/8/layout/cycle4"/>
    <dgm:cxn modelId="{D6653287-3928-4FF2-AE07-F51359FED08E}" srcId="{1451D60D-ACE7-4504-B160-5EB6A23BB8EB}" destId="{C2CE5ABD-3954-4327-9BC4-F069CECEFDE2}" srcOrd="0" destOrd="0" parTransId="{5D4F9E01-F57F-4BA9-996E-F05F29E35D3A}" sibTransId="{D762E14D-9DAE-414A-93DC-E221D64D5DCA}"/>
    <dgm:cxn modelId="{9499A44F-9713-4EF4-A067-D4C7A515DE2F}" type="presOf" srcId="{E5839402-EDA6-4932-A117-AE39D7AB1D1E}" destId="{F8C54579-164F-49D4-8A4A-F3164F8673FA}" srcOrd="1" destOrd="0" presId="urn:microsoft.com/office/officeart/2005/8/layout/cycle4"/>
    <dgm:cxn modelId="{2B87763E-4A67-41BC-8A27-7A26BED5AE8F}" type="presOf" srcId="{CB782DAF-47C1-4C17-9CC2-214726436EF0}" destId="{156056E2-0506-45F9-BB83-F012DF12D327}" srcOrd="1" destOrd="0" presId="urn:microsoft.com/office/officeart/2005/8/layout/cycle4"/>
    <dgm:cxn modelId="{16C6F26E-A69F-4E5D-B979-1DF90F476590}" srcId="{67B306DE-B084-411F-AAED-7158D4C73642}" destId="{BD38C3D9-9A67-43F3-B164-91836AEFF6A6}" srcOrd="0" destOrd="0" parTransId="{4FE59227-397E-4CAA-A4DC-0E2D4BD6CD02}" sibTransId="{EE46BEFA-0F15-4DDF-8525-0A7A6DF5DA04}"/>
    <dgm:cxn modelId="{EC81D040-50A1-4729-8F70-CEAE7FF73C2E}" type="presOf" srcId="{C2CE5ABD-3954-4327-9BC4-F069CECEFDE2}" destId="{FD35CA13-0B7A-4614-9A11-A1D84FCAE9D3}" srcOrd="1" destOrd="0" presId="urn:microsoft.com/office/officeart/2005/8/layout/cycle4"/>
    <dgm:cxn modelId="{DEDC35DB-B943-4BDA-8FA4-C4539E6DE101}" type="presOf" srcId="{1451D60D-ACE7-4504-B160-5EB6A23BB8EB}" destId="{D2CD395F-9425-4E83-8A66-01E4AF07D5A2}" srcOrd="0" destOrd="0" presId="urn:microsoft.com/office/officeart/2005/8/layout/cycle4"/>
    <dgm:cxn modelId="{8FDD407D-03FB-4FE9-BF96-5B37B79A576B}" type="presOf" srcId="{CB782DAF-47C1-4C17-9CC2-214726436EF0}" destId="{6887FD24-965F-489B-91FA-6230A2EF3998}" srcOrd="0" destOrd="0" presId="urn:microsoft.com/office/officeart/2005/8/layout/cycle4"/>
    <dgm:cxn modelId="{C9C2EE7A-9FE3-4EB1-B018-8622F0D4AD68}" srcId="{C3FE4E60-87A8-4748-B0B4-3FB374DED61C}" destId="{EB123C1E-04BA-461D-B353-74746A2C0BD1}" srcOrd="0" destOrd="0" parTransId="{BB8A5F52-8093-4523-BE47-AAFC11220A10}" sibTransId="{B058241F-AFC8-4E64-930D-A1D7F65C3A71}"/>
    <dgm:cxn modelId="{2D675756-7F34-4F83-B66E-7FBBF308E800}" type="presOf" srcId="{C3FE4E60-87A8-4748-B0B4-3FB374DED61C}" destId="{DE91A3EE-40AE-4F95-A455-7DC28DF626ED}" srcOrd="0" destOrd="0" presId="urn:microsoft.com/office/officeart/2005/8/layout/cycle4"/>
    <dgm:cxn modelId="{44BEB954-4D08-4E7B-AED3-3BD37F5A7D92}" type="presOf" srcId="{C2CE5ABD-3954-4327-9BC4-F069CECEFDE2}" destId="{E9FBE92B-03A0-4BE7-BFB3-B4273C1EFB2C}" srcOrd="0" destOrd="0" presId="urn:microsoft.com/office/officeart/2005/8/layout/cycle4"/>
    <dgm:cxn modelId="{5EB0B848-F926-48BE-B490-8C578AB438E8}" srcId="{C3FE4E60-87A8-4748-B0B4-3FB374DED61C}" destId="{95E9F664-FF13-4D71-BB53-6EFE393AA79E}" srcOrd="2" destOrd="0" parTransId="{983930F0-1510-4CB7-80E8-C3C3093B2060}" sibTransId="{6E7985F8-3C98-46CF-8CA5-F34112E8B333}"/>
    <dgm:cxn modelId="{122C25A5-119A-4B56-ADC9-264F3358013A}" type="presOf" srcId="{67B306DE-B084-411F-AAED-7158D4C73642}" destId="{DC1DE938-0915-4456-9EAD-742D8978E177}" srcOrd="0" destOrd="0" presId="urn:microsoft.com/office/officeart/2005/8/layout/cycle4"/>
    <dgm:cxn modelId="{5E847DB7-8498-4E2D-8D21-7508279ABBF6}" type="presOf" srcId="{BD38C3D9-9A67-43F3-B164-91836AEFF6A6}" destId="{3E24051E-1E8D-461D-818E-FD369832D3DF}" srcOrd="1" destOrd="0" presId="urn:microsoft.com/office/officeart/2005/8/layout/cycle4"/>
    <dgm:cxn modelId="{5653D1D1-4C56-456F-BD3B-E6BA82C72BED}" srcId="{C3FE4E60-87A8-4748-B0B4-3FB374DED61C}" destId="{1451D60D-ACE7-4504-B160-5EB6A23BB8EB}" srcOrd="1" destOrd="0" parTransId="{17554FB4-6BFD-4542-88D9-0EA522D9D6B8}" sibTransId="{2F660D0D-B614-4EAC-B7EC-64307416B54D}"/>
    <dgm:cxn modelId="{F671E5F8-CCAB-47F3-8AF9-746493CDFBE6}" type="presOf" srcId="{BD38C3D9-9A67-43F3-B164-91836AEFF6A6}" destId="{702C2152-4A1C-4A50-AA46-C5A0AB2A9AF7}" srcOrd="0" destOrd="0" presId="urn:microsoft.com/office/officeart/2005/8/layout/cycle4"/>
    <dgm:cxn modelId="{F74A866D-522B-4D6C-9673-781A871B287B}" srcId="{C3FE4E60-87A8-4748-B0B4-3FB374DED61C}" destId="{67B306DE-B084-411F-AAED-7158D4C73642}" srcOrd="3" destOrd="0" parTransId="{A5ADD80A-BABA-407A-BD27-B4491C3C4517}" sibTransId="{EADBA825-2D4E-455C-83D4-62221A611144}"/>
    <dgm:cxn modelId="{FF313CA6-8A06-43ED-A3DE-8DA5DD23DD1E}" type="presParOf" srcId="{DE91A3EE-40AE-4F95-A455-7DC28DF626ED}" destId="{5C7AEB06-E610-40B8-806B-C7204E9ABC9F}" srcOrd="0" destOrd="0" presId="urn:microsoft.com/office/officeart/2005/8/layout/cycle4"/>
    <dgm:cxn modelId="{493A77D2-ABEE-4C1E-BEBA-AC8A7F89126F}" type="presParOf" srcId="{5C7AEB06-E610-40B8-806B-C7204E9ABC9F}" destId="{37BE5DC2-AB4D-42E6-95ED-C96A52E93210}" srcOrd="0" destOrd="0" presId="urn:microsoft.com/office/officeart/2005/8/layout/cycle4"/>
    <dgm:cxn modelId="{9F5402EB-7057-4581-99E9-B9C3616BFE01}" type="presParOf" srcId="{37BE5DC2-AB4D-42E6-95ED-C96A52E93210}" destId="{09AA4FC5-DE7D-4EAC-B1A9-D1DC779E9981}" srcOrd="0" destOrd="0" presId="urn:microsoft.com/office/officeart/2005/8/layout/cycle4"/>
    <dgm:cxn modelId="{CC6C4837-EFB1-466E-9C90-842915F0B0BC}" type="presParOf" srcId="{37BE5DC2-AB4D-42E6-95ED-C96A52E93210}" destId="{F8C54579-164F-49D4-8A4A-F3164F8673FA}" srcOrd="1" destOrd="0" presId="urn:microsoft.com/office/officeart/2005/8/layout/cycle4"/>
    <dgm:cxn modelId="{734C3818-553B-412C-B6C4-D370F95E2D05}" type="presParOf" srcId="{5C7AEB06-E610-40B8-806B-C7204E9ABC9F}" destId="{591CB61E-C903-4CAE-8DFA-8765B2731456}" srcOrd="1" destOrd="0" presId="urn:microsoft.com/office/officeart/2005/8/layout/cycle4"/>
    <dgm:cxn modelId="{9C232239-DD66-4B3E-B468-3C64DACC1BCA}" type="presParOf" srcId="{591CB61E-C903-4CAE-8DFA-8765B2731456}" destId="{E9FBE92B-03A0-4BE7-BFB3-B4273C1EFB2C}" srcOrd="0" destOrd="0" presId="urn:microsoft.com/office/officeart/2005/8/layout/cycle4"/>
    <dgm:cxn modelId="{0327A323-99DA-48B0-879C-E34C022877B7}" type="presParOf" srcId="{591CB61E-C903-4CAE-8DFA-8765B2731456}" destId="{FD35CA13-0B7A-4614-9A11-A1D84FCAE9D3}" srcOrd="1" destOrd="0" presId="urn:microsoft.com/office/officeart/2005/8/layout/cycle4"/>
    <dgm:cxn modelId="{8558C9A3-DD27-4A8C-A072-D584C4603AE7}" type="presParOf" srcId="{5C7AEB06-E610-40B8-806B-C7204E9ABC9F}" destId="{E0EC56AE-F50C-446F-A634-0E9749B05CB7}" srcOrd="2" destOrd="0" presId="urn:microsoft.com/office/officeart/2005/8/layout/cycle4"/>
    <dgm:cxn modelId="{4C280760-7CE3-4B9B-AC2A-40954081C038}" type="presParOf" srcId="{E0EC56AE-F50C-446F-A634-0E9749B05CB7}" destId="{6887FD24-965F-489B-91FA-6230A2EF3998}" srcOrd="0" destOrd="0" presId="urn:microsoft.com/office/officeart/2005/8/layout/cycle4"/>
    <dgm:cxn modelId="{E1550006-940D-488E-B843-99C6C356470E}" type="presParOf" srcId="{E0EC56AE-F50C-446F-A634-0E9749B05CB7}" destId="{156056E2-0506-45F9-BB83-F012DF12D327}" srcOrd="1" destOrd="0" presId="urn:microsoft.com/office/officeart/2005/8/layout/cycle4"/>
    <dgm:cxn modelId="{C76C1DA6-B888-41A6-8025-5C72EB87E63C}" type="presParOf" srcId="{5C7AEB06-E610-40B8-806B-C7204E9ABC9F}" destId="{9CC229B5-A916-499B-B4DE-1ED3E0AF758E}" srcOrd="3" destOrd="0" presId="urn:microsoft.com/office/officeart/2005/8/layout/cycle4"/>
    <dgm:cxn modelId="{6870A9BF-E5F0-43E9-8EB5-8D0A99D70A42}" type="presParOf" srcId="{9CC229B5-A916-499B-B4DE-1ED3E0AF758E}" destId="{702C2152-4A1C-4A50-AA46-C5A0AB2A9AF7}" srcOrd="0" destOrd="0" presId="urn:microsoft.com/office/officeart/2005/8/layout/cycle4"/>
    <dgm:cxn modelId="{224AD8FD-F0C4-4A78-9BAC-0B4807188F43}" type="presParOf" srcId="{9CC229B5-A916-499B-B4DE-1ED3E0AF758E}" destId="{3E24051E-1E8D-461D-818E-FD369832D3DF}" srcOrd="1" destOrd="0" presId="urn:microsoft.com/office/officeart/2005/8/layout/cycle4"/>
    <dgm:cxn modelId="{35AA2653-082B-44A4-A31C-A19CF3052C69}" type="presParOf" srcId="{5C7AEB06-E610-40B8-806B-C7204E9ABC9F}" destId="{9A391073-577E-4469-9489-A308B597E292}" srcOrd="4" destOrd="0" presId="urn:microsoft.com/office/officeart/2005/8/layout/cycle4"/>
    <dgm:cxn modelId="{B33B2CB4-AC34-4FED-9077-06FA5452E632}" type="presParOf" srcId="{DE91A3EE-40AE-4F95-A455-7DC28DF626ED}" destId="{C5BD36E9-0B29-45A7-973C-C868A4B938CB}" srcOrd="1" destOrd="0" presId="urn:microsoft.com/office/officeart/2005/8/layout/cycle4"/>
    <dgm:cxn modelId="{5E60276C-3CEF-4011-A9C2-D5AC7E746BC5}" type="presParOf" srcId="{C5BD36E9-0B29-45A7-973C-C868A4B938CB}" destId="{8FD3A2AC-2BEE-40FA-9FD2-D27C157C5214}" srcOrd="0" destOrd="0" presId="urn:microsoft.com/office/officeart/2005/8/layout/cycle4"/>
    <dgm:cxn modelId="{8F7DA7E5-F258-415D-B642-85269BD2E672}" type="presParOf" srcId="{C5BD36E9-0B29-45A7-973C-C868A4B938CB}" destId="{D2CD395F-9425-4E83-8A66-01E4AF07D5A2}" srcOrd="1" destOrd="0" presId="urn:microsoft.com/office/officeart/2005/8/layout/cycle4"/>
    <dgm:cxn modelId="{DE008140-FDD5-4B8D-9234-4852AA5B6801}" type="presParOf" srcId="{C5BD36E9-0B29-45A7-973C-C868A4B938CB}" destId="{37DCFE74-E278-4662-9D33-F36A7C637CB1}" srcOrd="2" destOrd="0" presId="urn:microsoft.com/office/officeart/2005/8/layout/cycle4"/>
    <dgm:cxn modelId="{E8C937E3-F229-49DE-B88C-CD27540A6AE2}" type="presParOf" srcId="{C5BD36E9-0B29-45A7-973C-C868A4B938CB}" destId="{DC1DE938-0915-4456-9EAD-742D8978E177}" srcOrd="3" destOrd="0" presId="urn:microsoft.com/office/officeart/2005/8/layout/cycle4"/>
    <dgm:cxn modelId="{6DF11277-AEF5-4113-BB93-B1059A76C4D4}" type="presParOf" srcId="{C5BD36E9-0B29-45A7-973C-C868A4B938CB}" destId="{447757B6-50D2-40DA-84A8-C70B3FB189BB}" srcOrd="4" destOrd="0" presId="urn:microsoft.com/office/officeart/2005/8/layout/cycle4"/>
    <dgm:cxn modelId="{849C4A88-4F7E-41F6-BAE4-E70B13B4E468}" type="presParOf" srcId="{DE91A3EE-40AE-4F95-A455-7DC28DF626ED}" destId="{9C95889E-C625-4F6B-8102-E61FBAC9BCBE}" srcOrd="2" destOrd="0" presId="urn:microsoft.com/office/officeart/2005/8/layout/cycle4"/>
    <dgm:cxn modelId="{4CE1BD19-2FA3-4B4B-835D-96050E53255D}" type="presParOf" srcId="{DE91A3EE-40AE-4F95-A455-7DC28DF626ED}" destId="{4525A3D0-C2CB-4649-A0AE-35DA92451C4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3E5CE-14F9-4D66-AB99-DE7EA8A279D6}" type="doc">
      <dgm:prSet loTypeId="urn:microsoft.com/office/officeart/2005/8/layout/hierarchy6" loCatId="hierarchy" qsTypeId="urn:microsoft.com/office/officeart/2005/8/quickstyle/simple1" qsCatId="simple" csTypeId="urn:microsoft.com/office/officeart/2005/8/colors/accent6_1" csCatId="accent6" phldr="0"/>
      <dgm:spPr/>
      <dgm:t>
        <a:bodyPr/>
        <a:lstStyle/>
        <a:p>
          <a:endParaRPr lang="fr-FR"/>
        </a:p>
      </dgm:t>
    </dgm:pt>
    <dgm:pt modelId="{E1D047AF-B386-4C8A-BE67-46352C191524}">
      <dgm:prSet phldrT="[Texte]" phldr="1"/>
      <dgm:spPr/>
      <dgm:t>
        <a:bodyPr/>
        <a:lstStyle/>
        <a:p>
          <a:endParaRPr lang="fr-FR"/>
        </a:p>
      </dgm:t>
    </dgm:pt>
    <dgm:pt modelId="{F2BB57AB-27B7-4FA6-9C46-63B450C06912}" type="parTrans" cxnId="{E41E7194-7648-4FDE-B758-3DE283D29EEA}">
      <dgm:prSet/>
      <dgm:spPr/>
      <dgm:t>
        <a:bodyPr/>
        <a:lstStyle/>
        <a:p>
          <a:endParaRPr lang="fr-FR"/>
        </a:p>
      </dgm:t>
    </dgm:pt>
    <dgm:pt modelId="{2CAF4029-5695-44CA-BA76-0F54E254740E}" type="sibTrans" cxnId="{E41E7194-7648-4FDE-B758-3DE283D29EEA}">
      <dgm:prSet/>
      <dgm:spPr/>
      <dgm:t>
        <a:bodyPr/>
        <a:lstStyle/>
        <a:p>
          <a:endParaRPr lang="fr-FR"/>
        </a:p>
      </dgm:t>
    </dgm:pt>
    <dgm:pt modelId="{E3DA8E81-FD86-4ADE-9A09-586056029133}">
      <dgm:prSet phldrT="[Texte]" phldr="1"/>
      <dgm:spPr/>
      <dgm:t>
        <a:bodyPr/>
        <a:lstStyle/>
        <a:p>
          <a:endParaRPr lang="fr-FR"/>
        </a:p>
      </dgm:t>
    </dgm:pt>
    <dgm:pt modelId="{A1D9407F-79A7-465A-946F-347CAE225F08}" type="parTrans" cxnId="{754CC480-AFE1-4088-A198-193E435FBDA7}">
      <dgm:prSet/>
      <dgm:spPr/>
      <dgm:t>
        <a:bodyPr/>
        <a:lstStyle/>
        <a:p>
          <a:endParaRPr lang="fr-FR"/>
        </a:p>
      </dgm:t>
    </dgm:pt>
    <dgm:pt modelId="{006EC9DD-CF55-4F19-9B05-E8DD93E97434}" type="sibTrans" cxnId="{754CC480-AFE1-4088-A198-193E435FBDA7}">
      <dgm:prSet/>
      <dgm:spPr/>
      <dgm:t>
        <a:bodyPr/>
        <a:lstStyle/>
        <a:p>
          <a:endParaRPr lang="fr-FR"/>
        </a:p>
      </dgm:t>
    </dgm:pt>
    <dgm:pt modelId="{9B337BCA-0492-4E81-90D4-12759031196B}">
      <dgm:prSet phldrT="[Texte]" phldr="1"/>
      <dgm:spPr/>
      <dgm:t>
        <a:bodyPr/>
        <a:lstStyle/>
        <a:p>
          <a:endParaRPr lang="fr-FR"/>
        </a:p>
      </dgm:t>
    </dgm:pt>
    <dgm:pt modelId="{E166A6E8-DDA2-4A00-9DDA-10A55CF0389B}" type="parTrans" cxnId="{51BBB2E3-07DA-4036-A27F-6F71871015EF}">
      <dgm:prSet/>
      <dgm:spPr/>
      <dgm:t>
        <a:bodyPr/>
        <a:lstStyle/>
        <a:p>
          <a:endParaRPr lang="fr-FR"/>
        </a:p>
      </dgm:t>
    </dgm:pt>
    <dgm:pt modelId="{86FC332C-8E02-4D20-B224-66EB4220C8D1}" type="sibTrans" cxnId="{51BBB2E3-07DA-4036-A27F-6F71871015EF}">
      <dgm:prSet/>
      <dgm:spPr/>
      <dgm:t>
        <a:bodyPr/>
        <a:lstStyle/>
        <a:p>
          <a:endParaRPr lang="fr-FR"/>
        </a:p>
      </dgm:t>
    </dgm:pt>
    <dgm:pt modelId="{3C69817A-59AC-4EBD-AC74-B508EB057048}">
      <dgm:prSet phldrT="[Texte]" phldr="1"/>
      <dgm:spPr/>
      <dgm:t>
        <a:bodyPr/>
        <a:lstStyle/>
        <a:p>
          <a:endParaRPr lang="fr-FR"/>
        </a:p>
      </dgm:t>
    </dgm:pt>
    <dgm:pt modelId="{7DF4E92D-130E-43AF-8ADE-044AD88CD9A3}" type="parTrans" cxnId="{31F2DFD1-AD21-4282-A0D3-EAF978A8A7EE}">
      <dgm:prSet/>
      <dgm:spPr/>
      <dgm:t>
        <a:bodyPr/>
        <a:lstStyle/>
        <a:p>
          <a:endParaRPr lang="fr-FR"/>
        </a:p>
      </dgm:t>
    </dgm:pt>
    <dgm:pt modelId="{F98FFBF8-0293-4A84-B960-F48889B03911}" type="sibTrans" cxnId="{31F2DFD1-AD21-4282-A0D3-EAF978A8A7EE}">
      <dgm:prSet/>
      <dgm:spPr/>
      <dgm:t>
        <a:bodyPr/>
        <a:lstStyle/>
        <a:p>
          <a:endParaRPr lang="fr-FR"/>
        </a:p>
      </dgm:t>
    </dgm:pt>
    <dgm:pt modelId="{3C15C60B-B3CF-47E7-A9B9-F6704AC0152E}">
      <dgm:prSet phldrT="[Texte]" phldr="1"/>
      <dgm:spPr/>
      <dgm:t>
        <a:bodyPr/>
        <a:lstStyle/>
        <a:p>
          <a:endParaRPr lang="fr-FR"/>
        </a:p>
      </dgm:t>
    </dgm:pt>
    <dgm:pt modelId="{DD55A129-4F6A-4A0E-9124-C80401D09B6A}" type="parTrans" cxnId="{A578E1DB-2490-4CBF-83A6-055A944FE4E6}">
      <dgm:prSet/>
      <dgm:spPr/>
      <dgm:t>
        <a:bodyPr/>
        <a:lstStyle/>
        <a:p>
          <a:endParaRPr lang="fr-FR"/>
        </a:p>
      </dgm:t>
    </dgm:pt>
    <dgm:pt modelId="{6AB09AB6-D1F7-492D-8105-E3CD77C03858}" type="sibTrans" cxnId="{A578E1DB-2490-4CBF-83A6-055A944FE4E6}">
      <dgm:prSet/>
      <dgm:spPr/>
      <dgm:t>
        <a:bodyPr/>
        <a:lstStyle/>
        <a:p>
          <a:endParaRPr lang="fr-FR"/>
        </a:p>
      </dgm:t>
    </dgm:pt>
    <dgm:pt modelId="{D613E2D2-002C-4307-9763-43C8E39C6A06}">
      <dgm:prSet phldrT="[Texte]" phldr="1"/>
      <dgm:spPr/>
      <dgm:t>
        <a:bodyPr/>
        <a:lstStyle/>
        <a:p>
          <a:endParaRPr lang="fr-FR"/>
        </a:p>
      </dgm:t>
    </dgm:pt>
    <dgm:pt modelId="{C85EE9F2-1CDC-471D-A14D-7E3EB40CD012}" type="parTrans" cxnId="{AF6C9B20-E55D-4F44-9C6D-30B2DC84998D}">
      <dgm:prSet/>
      <dgm:spPr/>
      <dgm:t>
        <a:bodyPr/>
        <a:lstStyle/>
        <a:p>
          <a:endParaRPr lang="fr-FR"/>
        </a:p>
      </dgm:t>
    </dgm:pt>
    <dgm:pt modelId="{29A29948-72C9-4FB1-AD41-B8705025CFEB}" type="sibTrans" cxnId="{AF6C9B20-E55D-4F44-9C6D-30B2DC84998D}">
      <dgm:prSet/>
      <dgm:spPr/>
      <dgm:t>
        <a:bodyPr/>
        <a:lstStyle/>
        <a:p>
          <a:endParaRPr lang="fr-FR"/>
        </a:p>
      </dgm:t>
    </dgm:pt>
    <dgm:pt modelId="{32DA21A0-6741-44CA-9359-76CB01490638}">
      <dgm:prSet phldrT="[Texte]" phldr="1"/>
      <dgm:spPr/>
      <dgm:t>
        <a:bodyPr/>
        <a:lstStyle/>
        <a:p>
          <a:endParaRPr lang="fr-FR"/>
        </a:p>
      </dgm:t>
    </dgm:pt>
    <dgm:pt modelId="{5D56EFF5-D8DC-4027-A4DD-101D62B02BE3}" type="parTrans" cxnId="{ED8CF9D2-22B3-4C29-AB0E-F3F0A6BF2A5A}">
      <dgm:prSet/>
      <dgm:spPr/>
      <dgm:t>
        <a:bodyPr/>
        <a:lstStyle/>
        <a:p>
          <a:endParaRPr lang="fr-FR"/>
        </a:p>
      </dgm:t>
    </dgm:pt>
    <dgm:pt modelId="{7F6EFD6B-C2A1-4E4A-BC66-3A90D1778200}" type="sibTrans" cxnId="{ED8CF9D2-22B3-4C29-AB0E-F3F0A6BF2A5A}">
      <dgm:prSet/>
      <dgm:spPr/>
      <dgm:t>
        <a:bodyPr/>
        <a:lstStyle/>
        <a:p>
          <a:endParaRPr lang="fr-FR"/>
        </a:p>
      </dgm:t>
    </dgm:pt>
    <dgm:pt modelId="{47B9854B-44F7-48F8-8056-E426C4CDBDC1}">
      <dgm:prSet phldrT="[Texte]" phldr="1"/>
      <dgm:spPr/>
      <dgm:t>
        <a:bodyPr/>
        <a:lstStyle/>
        <a:p>
          <a:endParaRPr lang="fr-FR"/>
        </a:p>
      </dgm:t>
    </dgm:pt>
    <dgm:pt modelId="{96A31970-9B00-4422-90E2-C1E574F4A203}" type="parTrans" cxnId="{1E12EC0C-0E17-4B79-A226-48CBB0FCAE90}">
      <dgm:prSet/>
      <dgm:spPr/>
      <dgm:t>
        <a:bodyPr/>
        <a:lstStyle/>
        <a:p>
          <a:endParaRPr lang="fr-FR"/>
        </a:p>
      </dgm:t>
    </dgm:pt>
    <dgm:pt modelId="{EA15D84B-332C-4E4C-9CA7-9C25968F44A9}" type="sibTrans" cxnId="{1E12EC0C-0E17-4B79-A226-48CBB0FCAE90}">
      <dgm:prSet/>
      <dgm:spPr/>
      <dgm:t>
        <a:bodyPr/>
        <a:lstStyle/>
        <a:p>
          <a:endParaRPr lang="fr-FR"/>
        </a:p>
      </dgm:t>
    </dgm:pt>
    <dgm:pt modelId="{1C749947-1055-4190-953A-13DD919CE2FD}">
      <dgm:prSet phldrT="[Texte]" phldr="1"/>
      <dgm:spPr/>
      <dgm:t>
        <a:bodyPr/>
        <a:lstStyle/>
        <a:p>
          <a:endParaRPr lang="fr-FR"/>
        </a:p>
      </dgm:t>
    </dgm:pt>
    <dgm:pt modelId="{D559DD2E-6DC7-419A-AD91-4B8CB65A4AA9}" type="parTrans" cxnId="{6D90B672-942A-40EC-B9C0-C845D98C6C0D}">
      <dgm:prSet/>
      <dgm:spPr/>
      <dgm:t>
        <a:bodyPr/>
        <a:lstStyle/>
        <a:p>
          <a:endParaRPr lang="fr-FR"/>
        </a:p>
      </dgm:t>
    </dgm:pt>
    <dgm:pt modelId="{BC0A7EB0-8101-4F64-9552-58DA02F1C59D}" type="sibTrans" cxnId="{6D90B672-942A-40EC-B9C0-C845D98C6C0D}">
      <dgm:prSet/>
      <dgm:spPr/>
      <dgm:t>
        <a:bodyPr/>
        <a:lstStyle/>
        <a:p>
          <a:endParaRPr lang="fr-FR"/>
        </a:p>
      </dgm:t>
    </dgm:pt>
    <dgm:pt modelId="{DF90A958-897E-429A-948A-50E339CCC29E}" type="pres">
      <dgm:prSet presAssocID="{2843E5CE-14F9-4D66-AB99-DE7EA8A279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492A4F3-AABD-4F53-9D21-08457C58051A}" type="pres">
      <dgm:prSet presAssocID="{2843E5CE-14F9-4D66-AB99-DE7EA8A279D6}" presName="hierFlow" presStyleCnt="0"/>
      <dgm:spPr/>
      <dgm:t>
        <a:bodyPr/>
        <a:lstStyle/>
        <a:p>
          <a:endParaRPr lang="fr-FR"/>
        </a:p>
      </dgm:t>
    </dgm:pt>
    <dgm:pt modelId="{8D31785A-3972-4CAE-AEDB-8E191D30B86B}" type="pres">
      <dgm:prSet presAssocID="{2843E5CE-14F9-4D66-AB99-DE7EA8A279D6}" presName="firstBuf" presStyleCnt="0"/>
      <dgm:spPr/>
      <dgm:t>
        <a:bodyPr/>
        <a:lstStyle/>
        <a:p>
          <a:endParaRPr lang="fr-FR"/>
        </a:p>
      </dgm:t>
    </dgm:pt>
    <dgm:pt modelId="{42724458-1DD6-463D-8529-AC820750AAB5}" type="pres">
      <dgm:prSet presAssocID="{2843E5CE-14F9-4D66-AB99-DE7EA8A279D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8850C88-FB97-47C4-AE00-F9CEFB95D618}" type="pres">
      <dgm:prSet presAssocID="{E1D047AF-B386-4C8A-BE67-46352C191524}" presName="Name14" presStyleCnt="0"/>
      <dgm:spPr/>
      <dgm:t>
        <a:bodyPr/>
        <a:lstStyle/>
        <a:p>
          <a:endParaRPr lang="fr-FR"/>
        </a:p>
      </dgm:t>
    </dgm:pt>
    <dgm:pt modelId="{B776928F-C98B-4AAF-8E90-42B9F242D71C}" type="pres">
      <dgm:prSet presAssocID="{E1D047AF-B386-4C8A-BE67-46352C19152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69779D-F29C-4477-866B-07DB2E76BB14}" type="pres">
      <dgm:prSet presAssocID="{E1D047AF-B386-4C8A-BE67-46352C191524}" presName="hierChild2" presStyleCnt="0"/>
      <dgm:spPr/>
      <dgm:t>
        <a:bodyPr/>
        <a:lstStyle/>
        <a:p>
          <a:endParaRPr lang="fr-FR"/>
        </a:p>
      </dgm:t>
    </dgm:pt>
    <dgm:pt modelId="{DB3F6B3D-7AF3-4C46-A2A2-5E1159EC72EB}" type="pres">
      <dgm:prSet presAssocID="{A1D9407F-79A7-465A-946F-347CAE225F08}" presName="Name19" presStyleLbl="parChTrans1D2" presStyleIdx="0" presStyleCnt="2"/>
      <dgm:spPr/>
      <dgm:t>
        <a:bodyPr/>
        <a:lstStyle/>
        <a:p>
          <a:endParaRPr lang="fr-FR"/>
        </a:p>
      </dgm:t>
    </dgm:pt>
    <dgm:pt modelId="{5938D3E4-8392-4EE1-A17F-61DED3481F29}" type="pres">
      <dgm:prSet presAssocID="{E3DA8E81-FD86-4ADE-9A09-586056029133}" presName="Name21" presStyleCnt="0"/>
      <dgm:spPr/>
      <dgm:t>
        <a:bodyPr/>
        <a:lstStyle/>
        <a:p>
          <a:endParaRPr lang="fr-FR"/>
        </a:p>
      </dgm:t>
    </dgm:pt>
    <dgm:pt modelId="{4ABFDE75-6B70-4204-AE1F-30848CE06300}" type="pres">
      <dgm:prSet presAssocID="{E3DA8E81-FD86-4ADE-9A09-586056029133}" presName="level2Shape" presStyleLbl="node2" presStyleIdx="0" presStyleCnt="2"/>
      <dgm:spPr/>
      <dgm:t>
        <a:bodyPr/>
        <a:lstStyle/>
        <a:p>
          <a:endParaRPr lang="fr-FR"/>
        </a:p>
      </dgm:t>
    </dgm:pt>
    <dgm:pt modelId="{B009E708-4454-40B9-BC5C-7708853902EE}" type="pres">
      <dgm:prSet presAssocID="{E3DA8E81-FD86-4ADE-9A09-586056029133}" presName="hierChild3" presStyleCnt="0"/>
      <dgm:spPr/>
      <dgm:t>
        <a:bodyPr/>
        <a:lstStyle/>
        <a:p>
          <a:endParaRPr lang="fr-FR"/>
        </a:p>
      </dgm:t>
    </dgm:pt>
    <dgm:pt modelId="{8673C5DD-4761-4FE7-BD89-A24895F4F65C}" type="pres">
      <dgm:prSet presAssocID="{E166A6E8-DDA2-4A00-9DDA-10A55CF0389B}" presName="Name19" presStyleLbl="parChTrans1D3" presStyleIdx="0" presStyleCnt="3"/>
      <dgm:spPr/>
      <dgm:t>
        <a:bodyPr/>
        <a:lstStyle/>
        <a:p>
          <a:endParaRPr lang="fr-FR"/>
        </a:p>
      </dgm:t>
    </dgm:pt>
    <dgm:pt modelId="{F7399790-E826-4AF5-AF51-F5DF9C5D55FB}" type="pres">
      <dgm:prSet presAssocID="{9B337BCA-0492-4E81-90D4-12759031196B}" presName="Name21" presStyleCnt="0"/>
      <dgm:spPr/>
      <dgm:t>
        <a:bodyPr/>
        <a:lstStyle/>
        <a:p>
          <a:endParaRPr lang="fr-FR"/>
        </a:p>
      </dgm:t>
    </dgm:pt>
    <dgm:pt modelId="{4AD54301-5475-45B3-91A1-F201FFD025E9}" type="pres">
      <dgm:prSet presAssocID="{9B337BCA-0492-4E81-90D4-12759031196B}" presName="level2Shape" presStyleLbl="node3" presStyleIdx="0" presStyleCnt="3"/>
      <dgm:spPr/>
      <dgm:t>
        <a:bodyPr/>
        <a:lstStyle/>
        <a:p>
          <a:endParaRPr lang="fr-FR"/>
        </a:p>
      </dgm:t>
    </dgm:pt>
    <dgm:pt modelId="{0BA485FF-9E7C-44DA-B621-2423B52A5948}" type="pres">
      <dgm:prSet presAssocID="{9B337BCA-0492-4E81-90D4-12759031196B}" presName="hierChild3" presStyleCnt="0"/>
      <dgm:spPr/>
      <dgm:t>
        <a:bodyPr/>
        <a:lstStyle/>
        <a:p>
          <a:endParaRPr lang="fr-FR"/>
        </a:p>
      </dgm:t>
    </dgm:pt>
    <dgm:pt modelId="{8691762D-282A-4CEC-8334-EADF03E13348}" type="pres">
      <dgm:prSet presAssocID="{7DF4E92D-130E-43AF-8ADE-044AD88CD9A3}" presName="Name19" presStyleLbl="parChTrans1D3" presStyleIdx="1" presStyleCnt="3"/>
      <dgm:spPr/>
      <dgm:t>
        <a:bodyPr/>
        <a:lstStyle/>
        <a:p>
          <a:endParaRPr lang="fr-FR"/>
        </a:p>
      </dgm:t>
    </dgm:pt>
    <dgm:pt modelId="{0AE39FAD-0544-4C1C-8058-57BBA6B4E3F8}" type="pres">
      <dgm:prSet presAssocID="{3C69817A-59AC-4EBD-AC74-B508EB057048}" presName="Name21" presStyleCnt="0"/>
      <dgm:spPr/>
      <dgm:t>
        <a:bodyPr/>
        <a:lstStyle/>
        <a:p>
          <a:endParaRPr lang="fr-FR"/>
        </a:p>
      </dgm:t>
    </dgm:pt>
    <dgm:pt modelId="{9B469FC3-8AC9-477D-A171-B856512FACE1}" type="pres">
      <dgm:prSet presAssocID="{3C69817A-59AC-4EBD-AC74-B508EB057048}" presName="level2Shape" presStyleLbl="node3" presStyleIdx="1" presStyleCnt="3"/>
      <dgm:spPr/>
      <dgm:t>
        <a:bodyPr/>
        <a:lstStyle/>
        <a:p>
          <a:endParaRPr lang="fr-FR"/>
        </a:p>
      </dgm:t>
    </dgm:pt>
    <dgm:pt modelId="{5DFAFE06-48A8-4CD4-92E6-2BC70FB30E38}" type="pres">
      <dgm:prSet presAssocID="{3C69817A-59AC-4EBD-AC74-B508EB057048}" presName="hierChild3" presStyleCnt="0"/>
      <dgm:spPr/>
      <dgm:t>
        <a:bodyPr/>
        <a:lstStyle/>
        <a:p>
          <a:endParaRPr lang="fr-FR"/>
        </a:p>
      </dgm:t>
    </dgm:pt>
    <dgm:pt modelId="{316FF54B-CA58-4588-AD45-4025F0CF2FEC}" type="pres">
      <dgm:prSet presAssocID="{DD55A129-4F6A-4A0E-9124-C80401D09B6A}" presName="Name19" presStyleLbl="parChTrans1D2" presStyleIdx="1" presStyleCnt="2"/>
      <dgm:spPr/>
      <dgm:t>
        <a:bodyPr/>
        <a:lstStyle/>
        <a:p>
          <a:endParaRPr lang="fr-FR"/>
        </a:p>
      </dgm:t>
    </dgm:pt>
    <dgm:pt modelId="{B5EB510F-2F5D-4950-ABC9-5CF68832A986}" type="pres">
      <dgm:prSet presAssocID="{3C15C60B-B3CF-47E7-A9B9-F6704AC0152E}" presName="Name21" presStyleCnt="0"/>
      <dgm:spPr/>
      <dgm:t>
        <a:bodyPr/>
        <a:lstStyle/>
        <a:p>
          <a:endParaRPr lang="fr-FR"/>
        </a:p>
      </dgm:t>
    </dgm:pt>
    <dgm:pt modelId="{A95A46DD-E869-48AB-A7F8-0A083A0D0EAC}" type="pres">
      <dgm:prSet presAssocID="{3C15C60B-B3CF-47E7-A9B9-F6704AC0152E}" presName="level2Shape" presStyleLbl="node2" presStyleIdx="1" presStyleCnt="2"/>
      <dgm:spPr/>
      <dgm:t>
        <a:bodyPr/>
        <a:lstStyle/>
        <a:p>
          <a:endParaRPr lang="fr-FR"/>
        </a:p>
      </dgm:t>
    </dgm:pt>
    <dgm:pt modelId="{64719A8E-7E1F-4671-9B53-FC7C92E8EF2F}" type="pres">
      <dgm:prSet presAssocID="{3C15C60B-B3CF-47E7-A9B9-F6704AC0152E}" presName="hierChild3" presStyleCnt="0"/>
      <dgm:spPr/>
      <dgm:t>
        <a:bodyPr/>
        <a:lstStyle/>
        <a:p>
          <a:endParaRPr lang="fr-FR"/>
        </a:p>
      </dgm:t>
    </dgm:pt>
    <dgm:pt modelId="{F8310E2A-CA89-4AB0-B114-BD0B3C232379}" type="pres">
      <dgm:prSet presAssocID="{C85EE9F2-1CDC-471D-A14D-7E3EB40CD012}" presName="Name19" presStyleLbl="parChTrans1D3" presStyleIdx="2" presStyleCnt="3"/>
      <dgm:spPr/>
      <dgm:t>
        <a:bodyPr/>
        <a:lstStyle/>
        <a:p>
          <a:endParaRPr lang="fr-FR"/>
        </a:p>
      </dgm:t>
    </dgm:pt>
    <dgm:pt modelId="{C3CE01A7-7EC1-4B53-9A7B-61FD174654CA}" type="pres">
      <dgm:prSet presAssocID="{D613E2D2-002C-4307-9763-43C8E39C6A06}" presName="Name21" presStyleCnt="0"/>
      <dgm:spPr/>
      <dgm:t>
        <a:bodyPr/>
        <a:lstStyle/>
        <a:p>
          <a:endParaRPr lang="fr-FR"/>
        </a:p>
      </dgm:t>
    </dgm:pt>
    <dgm:pt modelId="{9923AA81-F847-47CF-8A16-93106D7D3A2A}" type="pres">
      <dgm:prSet presAssocID="{D613E2D2-002C-4307-9763-43C8E39C6A06}" presName="level2Shape" presStyleLbl="node3" presStyleIdx="2" presStyleCnt="3"/>
      <dgm:spPr/>
      <dgm:t>
        <a:bodyPr/>
        <a:lstStyle/>
        <a:p>
          <a:endParaRPr lang="fr-FR"/>
        </a:p>
      </dgm:t>
    </dgm:pt>
    <dgm:pt modelId="{C6224A75-8ED1-416E-A085-9B1D7E9D8C6B}" type="pres">
      <dgm:prSet presAssocID="{D613E2D2-002C-4307-9763-43C8E39C6A06}" presName="hierChild3" presStyleCnt="0"/>
      <dgm:spPr/>
      <dgm:t>
        <a:bodyPr/>
        <a:lstStyle/>
        <a:p>
          <a:endParaRPr lang="fr-FR"/>
        </a:p>
      </dgm:t>
    </dgm:pt>
    <dgm:pt modelId="{89B32368-3273-41DF-B0AF-9F393939D88D}" type="pres">
      <dgm:prSet presAssocID="{2843E5CE-14F9-4D66-AB99-DE7EA8A279D6}" presName="bgShapesFlow" presStyleCnt="0"/>
      <dgm:spPr/>
      <dgm:t>
        <a:bodyPr/>
        <a:lstStyle/>
        <a:p>
          <a:endParaRPr lang="fr-FR"/>
        </a:p>
      </dgm:t>
    </dgm:pt>
    <dgm:pt modelId="{2DAC1FBB-2F57-4C75-8F60-E59A7B37E81C}" type="pres">
      <dgm:prSet presAssocID="{32DA21A0-6741-44CA-9359-76CB01490638}" presName="rectComp" presStyleCnt="0"/>
      <dgm:spPr/>
      <dgm:t>
        <a:bodyPr/>
        <a:lstStyle/>
        <a:p>
          <a:endParaRPr lang="fr-FR"/>
        </a:p>
      </dgm:t>
    </dgm:pt>
    <dgm:pt modelId="{83E975B6-0B1C-4396-A92A-2D377E882F98}" type="pres">
      <dgm:prSet presAssocID="{32DA21A0-6741-44CA-9359-76CB01490638}" presName="bgRect" presStyleLbl="bgShp" presStyleIdx="0" presStyleCnt="3"/>
      <dgm:spPr/>
      <dgm:t>
        <a:bodyPr/>
        <a:lstStyle/>
        <a:p>
          <a:endParaRPr lang="fr-FR"/>
        </a:p>
      </dgm:t>
    </dgm:pt>
    <dgm:pt modelId="{4EC059CE-B86B-4008-9FE8-1ABFAF0E132C}" type="pres">
      <dgm:prSet presAssocID="{32DA21A0-6741-44CA-9359-76CB0149063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325AB2-93F9-425B-9FCA-E739D27BB5F5}" type="pres">
      <dgm:prSet presAssocID="{32DA21A0-6741-44CA-9359-76CB01490638}" presName="spComp" presStyleCnt="0"/>
      <dgm:spPr/>
      <dgm:t>
        <a:bodyPr/>
        <a:lstStyle/>
        <a:p>
          <a:endParaRPr lang="fr-FR"/>
        </a:p>
      </dgm:t>
    </dgm:pt>
    <dgm:pt modelId="{76F8F019-930F-4B7E-9845-C4B88A4BFA78}" type="pres">
      <dgm:prSet presAssocID="{32DA21A0-6741-44CA-9359-76CB01490638}" presName="vSp" presStyleCnt="0"/>
      <dgm:spPr/>
      <dgm:t>
        <a:bodyPr/>
        <a:lstStyle/>
        <a:p>
          <a:endParaRPr lang="fr-FR"/>
        </a:p>
      </dgm:t>
    </dgm:pt>
    <dgm:pt modelId="{21771E10-ED59-45E8-9E99-0E43CD015380}" type="pres">
      <dgm:prSet presAssocID="{47B9854B-44F7-48F8-8056-E426C4CDBDC1}" presName="rectComp" presStyleCnt="0"/>
      <dgm:spPr/>
      <dgm:t>
        <a:bodyPr/>
        <a:lstStyle/>
        <a:p>
          <a:endParaRPr lang="fr-FR"/>
        </a:p>
      </dgm:t>
    </dgm:pt>
    <dgm:pt modelId="{58B985A6-F247-4879-A3E2-9B1F3894A305}" type="pres">
      <dgm:prSet presAssocID="{47B9854B-44F7-48F8-8056-E426C4CDBDC1}" presName="bgRect" presStyleLbl="bgShp" presStyleIdx="1" presStyleCnt="3"/>
      <dgm:spPr/>
      <dgm:t>
        <a:bodyPr/>
        <a:lstStyle/>
        <a:p>
          <a:endParaRPr lang="fr-FR"/>
        </a:p>
      </dgm:t>
    </dgm:pt>
    <dgm:pt modelId="{645D161E-78E4-4DF9-8379-4FFFC5C9310C}" type="pres">
      <dgm:prSet presAssocID="{47B9854B-44F7-48F8-8056-E426C4CDBDC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46B0B5-5EAE-4DE8-A910-58E4C01414AD}" type="pres">
      <dgm:prSet presAssocID="{47B9854B-44F7-48F8-8056-E426C4CDBDC1}" presName="spComp" presStyleCnt="0"/>
      <dgm:spPr/>
      <dgm:t>
        <a:bodyPr/>
        <a:lstStyle/>
        <a:p>
          <a:endParaRPr lang="fr-FR"/>
        </a:p>
      </dgm:t>
    </dgm:pt>
    <dgm:pt modelId="{8CB9E572-876F-49EA-A472-62AE972513E8}" type="pres">
      <dgm:prSet presAssocID="{47B9854B-44F7-48F8-8056-E426C4CDBDC1}" presName="vSp" presStyleCnt="0"/>
      <dgm:spPr/>
      <dgm:t>
        <a:bodyPr/>
        <a:lstStyle/>
        <a:p>
          <a:endParaRPr lang="fr-FR"/>
        </a:p>
      </dgm:t>
    </dgm:pt>
    <dgm:pt modelId="{89699D29-331B-4BE8-9B18-C548A88FFF33}" type="pres">
      <dgm:prSet presAssocID="{1C749947-1055-4190-953A-13DD919CE2FD}" presName="rectComp" presStyleCnt="0"/>
      <dgm:spPr/>
      <dgm:t>
        <a:bodyPr/>
        <a:lstStyle/>
        <a:p>
          <a:endParaRPr lang="fr-FR"/>
        </a:p>
      </dgm:t>
    </dgm:pt>
    <dgm:pt modelId="{5782E750-06A3-4972-B23B-662970AB33B3}" type="pres">
      <dgm:prSet presAssocID="{1C749947-1055-4190-953A-13DD919CE2FD}" presName="bgRect" presStyleLbl="bgShp" presStyleIdx="2" presStyleCnt="3"/>
      <dgm:spPr/>
      <dgm:t>
        <a:bodyPr/>
        <a:lstStyle/>
        <a:p>
          <a:endParaRPr lang="fr-FR"/>
        </a:p>
      </dgm:t>
    </dgm:pt>
    <dgm:pt modelId="{2018CED7-2FA3-421C-AC65-AEB8EC22F7D2}" type="pres">
      <dgm:prSet presAssocID="{1C749947-1055-4190-953A-13DD919CE2F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829941-26D7-46A5-8640-48570396DC34}" type="presOf" srcId="{7DF4E92D-130E-43AF-8ADE-044AD88CD9A3}" destId="{8691762D-282A-4CEC-8334-EADF03E13348}" srcOrd="0" destOrd="0" presId="urn:microsoft.com/office/officeart/2005/8/layout/hierarchy6"/>
    <dgm:cxn modelId="{F708206C-0C2A-481F-BE6E-3984EE93CAA8}" type="presOf" srcId="{1C749947-1055-4190-953A-13DD919CE2FD}" destId="{5782E750-06A3-4972-B23B-662970AB33B3}" srcOrd="0" destOrd="0" presId="urn:microsoft.com/office/officeart/2005/8/layout/hierarchy6"/>
    <dgm:cxn modelId="{E41E7194-7648-4FDE-B758-3DE283D29EEA}" srcId="{2843E5CE-14F9-4D66-AB99-DE7EA8A279D6}" destId="{E1D047AF-B386-4C8A-BE67-46352C191524}" srcOrd="0" destOrd="0" parTransId="{F2BB57AB-27B7-4FA6-9C46-63B450C06912}" sibTransId="{2CAF4029-5695-44CA-BA76-0F54E254740E}"/>
    <dgm:cxn modelId="{51BBB2E3-07DA-4036-A27F-6F71871015EF}" srcId="{E3DA8E81-FD86-4ADE-9A09-586056029133}" destId="{9B337BCA-0492-4E81-90D4-12759031196B}" srcOrd="0" destOrd="0" parTransId="{E166A6E8-DDA2-4A00-9DDA-10A55CF0389B}" sibTransId="{86FC332C-8E02-4D20-B224-66EB4220C8D1}"/>
    <dgm:cxn modelId="{754CC480-AFE1-4088-A198-193E435FBDA7}" srcId="{E1D047AF-B386-4C8A-BE67-46352C191524}" destId="{E3DA8E81-FD86-4ADE-9A09-586056029133}" srcOrd="0" destOrd="0" parTransId="{A1D9407F-79A7-465A-946F-347CAE225F08}" sibTransId="{006EC9DD-CF55-4F19-9B05-E8DD93E97434}"/>
    <dgm:cxn modelId="{ED8CF9D2-22B3-4C29-AB0E-F3F0A6BF2A5A}" srcId="{2843E5CE-14F9-4D66-AB99-DE7EA8A279D6}" destId="{32DA21A0-6741-44CA-9359-76CB01490638}" srcOrd="1" destOrd="0" parTransId="{5D56EFF5-D8DC-4027-A4DD-101D62B02BE3}" sibTransId="{7F6EFD6B-C2A1-4E4A-BC66-3A90D1778200}"/>
    <dgm:cxn modelId="{5B5DF6DB-9D8A-4F53-9162-995A56DC716B}" type="presOf" srcId="{9B337BCA-0492-4E81-90D4-12759031196B}" destId="{4AD54301-5475-45B3-91A1-F201FFD025E9}" srcOrd="0" destOrd="0" presId="urn:microsoft.com/office/officeart/2005/8/layout/hierarchy6"/>
    <dgm:cxn modelId="{31F2DFD1-AD21-4282-A0D3-EAF978A8A7EE}" srcId="{E3DA8E81-FD86-4ADE-9A09-586056029133}" destId="{3C69817A-59AC-4EBD-AC74-B508EB057048}" srcOrd="1" destOrd="0" parTransId="{7DF4E92D-130E-43AF-8ADE-044AD88CD9A3}" sibTransId="{F98FFBF8-0293-4A84-B960-F48889B03911}"/>
    <dgm:cxn modelId="{C98BB783-EB74-4151-957C-38162A338078}" type="presOf" srcId="{47B9854B-44F7-48F8-8056-E426C4CDBDC1}" destId="{645D161E-78E4-4DF9-8379-4FFFC5C9310C}" srcOrd="1" destOrd="0" presId="urn:microsoft.com/office/officeart/2005/8/layout/hierarchy6"/>
    <dgm:cxn modelId="{6D90B672-942A-40EC-B9C0-C845D98C6C0D}" srcId="{2843E5CE-14F9-4D66-AB99-DE7EA8A279D6}" destId="{1C749947-1055-4190-953A-13DD919CE2FD}" srcOrd="3" destOrd="0" parTransId="{D559DD2E-6DC7-419A-AD91-4B8CB65A4AA9}" sibTransId="{BC0A7EB0-8101-4F64-9552-58DA02F1C59D}"/>
    <dgm:cxn modelId="{A84FA8D9-8114-404A-8A9D-CAB7187BD0BB}" type="presOf" srcId="{3C15C60B-B3CF-47E7-A9B9-F6704AC0152E}" destId="{A95A46DD-E869-48AB-A7F8-0A083A0D0EAC}" srcOrd="0" destOrd="0" presId="urn:microsoft.com/office/officeart/2005/8/layout/hierarchy6"/>
    <dgm:cxn modelId="{D26F9407-D5CD-41D5-97A4-55946B524410}" type="presOf" srcId="{32DA21A0-6741-44CA-9359-76CB01490638}" destId="{83E975B6-0B1C-4396-A92A-2D377E882F98}" srcOrd="0" destOrd="0" presId="urn:microsoft.com/office/officeart/2005/8/layout/hierarchy6"/>
    <dgm:cxn modelId="{09E1A5B7-447E-48D9-91E4-330BD506E835}" type="presOf" srcId="{E166A6E8-DDA2-4A00-9DDA-10A55CF0389B}" destId="{8673C5DD-4761-4FE7-BD89-A24895F4F65C}" srcOrd="0" destOrd="0" presId="urn:microsoft.com/office/officeart/2005/8/layout/hierarchy6"/>
    <dgm:cxn modelId="{A578E1DB-2490-4CBF-83A6-055A944FE4E6}" srcId="{E1D047AF-B386-4C8A-BE67-46352C191524}" destId="{3C15C60B-B3CF-47E7-A9B9-F6704AC0152E}" srcOrd="1" destOrd="0" parTransId="{DD55A129-4F6A-4A0E-9124-C80401D09B6A}" sibTransId="{6AB09AB6-D1F7-492D-8105-E3CD77C03858}"/>
    <dgm:cxn modelId="{AF6C9B20-E55D-4F44-9C6D-30B2DC84998D}" srcId="{3C15C60B-B3CF-47E7-A9B9-F6704AC0152E}" destId="{D613E2D2-002C-4307-9763-43C8E39C6A06}" srcOrd="0" destOrd="0" parTransId="{C85EE9F2-1CDC-471D-A14D-7E3EB40CD012}" sibTransId="{29A29948-72C9-4FB1-AD41-B8705025CFEB}"/>
    <dgm:cxn modelId="{2E77574C-65FD-430C-ADBF-CC00922DBDCF}" type="presOf" srcId="{32DA21A0-6741-44CA-9359-76CB01490638}" destId="{4EC059CE-B86B-4008-9FE8-1ABFAF0E132C}" srcOrd="1" destOrd="0" presId="urn:microsoft.com/office/officeart/2005/8/layout/hierarchy6"/>
    <dgm:cxn modelId="{384A376E-7A96-4DEE-99C9-0429F020913D}" type="presOf" srcId="{E3DA8E81-FD86-4ADE-9A09-586056029133}" destId="{4ABFDE75-6B70-4204-AE1F-30848CE06300}" srcOrd="0" destOrd="0" presId="urn:microsoft.com/office/officeart/2005/8/layout/hierarchy6"/>
    <dgm:cxn modelId="{B0BDBEC1-8F7F-4646-AB59-5431C91DAC04}" type="presOf" srcId="{47B9854B-44F7-48F8-8056-E426C4CDBDC1}" destId="{58B985A6-F247-4879-A3E2-9B1F3894A305}" srcOrd="0" destOrd="0" presId="urn:microsoft.com/office/officeart/2005/8/layout/hierarchy6"/>
    <dgm:cxn modelId="{91F369B4-4174-409A-A46C-2F8074FD78BD}" type="presOf" srcId="{3C69817A-59AC-4EBD-AC74-B508EB057048}" destId="{9B469FC3-8AC9-477D-A171-B856512FACE1}" srcOrd="0" destOrd="0" presId="urn:microsoft.com/office/officeart/2005/8/layout/hierarchy6"/>
    <dgm:cxn modelId="{67864007-7200-40C9-8E8E-D63E835919E7}" type="presOf" srcId="{2843E5CE-14F9-4D66-AB99-DE7EA8A279D6}" destId="{DF90A958-897E-429A-948A-50E339CCC29E}" srcOrd="0" destOrd="0" presId="urn:microsoft.com/office/officeart/2005/8/layout/hierarchy6"/>
    <dgm:cxn modelId="{6CE4A3A3-F804-4AD2-BD07-ECB3247B187A}" type="presOf" srcId="{E1D047AF-B386-4C8A-BE67-46352C191524}" destId="{B776928F-C98B-4AAF-8E90-42B9F242D71C}" srcOrd="0" destOrd="0" presId="urn:microsoft.com/office/officeart/2005/8/layout/hierarchy6"/>
    <dgm:cxn modelId="{C8797DB4-21B1-4E30-9F00-134D36B655FF}" type="presOf" srcId="{DD55A129-4F6A-4A0E-9124-C80401D09B6A}" destId="{316FF54B-CA58-4588-AD45-4025F0CF2FEC}" srcOrd="0" destOrd="0" presId="urn:microsoft.com/office/officeart/2005/8/layout/hierarchy6"/>
    <dgm:cxn modelId="{1AED1622-709C-4BE9-A843-D03B8B6FF004}" type="presOf" srcId="{D613E2D2-002C-4307-9763-43C8E39C6A06}" destId="{9923AA81-F847-47CF-8A16-93106D7D3A2A}" srcOrd="0" destOrd="0" presId="urn:microsoft.com/office/officeart/2005/8/layout/hierarchy6"/>
    <dgm:cxn modelId="{1E12EC0C-0E17-4B79-A226-48CBB0FCAE90}" srcId="{2843E5CE-14F9-4D66-AB99-DE7EA8A279D6}" destId="{47B9854B-44F7-48F8-8056-E426C4CDBDC1}" srcOrd="2" destOrd="0" parTransId="{96A31970-9B00-4422-90E2-C1E574F4A203}" sibTransId="{EA15D84B-332C-4E4C-9CA7-9C25968F44A9}"/>
    <dgm:cxn modelId="{F5349164-A602-4002-BEE4-D222062D5E78}" type="presOf" srcId="{A1D9407F-79A7-465A-946F-347CAE225F08}" destId="{DB3F6B3D-7AF3-4C46-A2A2-5E1159EC72EB}" srcOrd="0" destOrd="0" presId="urn:microsoft.com/office/officeart/2005/8/layout/hierarchy6"/>
    <dgm:cxn modelId="{23C6218F-37FB-4F6E-9C5D-0429CBB7D5A4}" type="presOf" srcId="{C85EE9F2-1CDC-471D-A14D-7E3EB40CD012}" destId="{F8310E2A-CA89-4AB0-B114-BD0B3C232379}" srcOrd="0" destOrd="0" presId="urn:microsoft.com/office/officeart/2005/8/layout/hierarchy6"/>
    <dgm:cxn modelId="{906829DE-6E12-4490-99D4-EB4DEBC6ECCA}" type="presOf" srcId="{1C749947-1055-4190-953A-13DD919CE2FD}" destId="{2018CED7-2FA3-421C-AC65-AEB8EC22F7D2}" srcOrd="1" destOrd="0" presId="urn:microsoft.com/office/officeart/2005/8/layout/hierarchy6"/>
    <dgm:cxn modelId="{F5EB6F52-FCEB-48B8-8837-8156458A4B58}" type="presParOf" srcId="{DF90A958-897E-429A-948A-50E339CCC29E}" destId="{9492A4F3-AABD-4F53-9D21-08457C58051A}" srcOrd="0" destOrd="0" presId="urn:microsoft.com/office/officeart/2005/8/layout/hierarchy6"/>
    <dgm:cxn modelId="{B51F8D80-458A-477F-AC07-990FD64EAEC9}" type="presParOf" srcId="{9492A4F3-AABD-4F53-9D21-08457C58051A}" destId="{8D31785A-3972-4CAE-AEDB-8E191D30B86B}" srcOrd="0" destOrd="0" presId="urn:microsoft.com/office/officeart/2005/8/layout/hierarchy6"/>
    <dgm:cxn modelId="{589D0FFB-C93D-43C3-A144-3531EEA3A3AA}" type="presParOf" srcId="{9492A4F3-AABD-4F53-9D21-08457C58051A}" destId="{42724458-1DD6-463D-8529-AC820750AAB5}" srcOrd="1" destOrd="0" presId="urn:microsoft.com/office/officeart/2005/8/layout/hierarchy6"/>
    <dgm:cxn modelId="{04EC793C-A1FB-4D27-B4B8-566D4415BF1B}" type="presParOf" srcId="{42724458-1DD6-463D-8529-AC820750AAB5}" destId="{E8850C88-FB97-47C4-AE00-F9CEFB95D618}" srcOrd="0" destOrd="0" presId="urn:microsoft.com/office/officeart/2005/8/layout/hierarchy6"/>
    <dgm:cxn modelId="{AAF0005E-83E1-4D0C-AC18-ADBD5044918C}" type="presParOf" srcId="{E8850C88-FB97-47C4-AE00-F9CEFB95D618}" destId="{B776928F-C98B-4AAF-8E90-42B9F242D71C}" srcOrd="0" destOrd="0" presId="urn:microsoft.com/office/officeart/2005/8/layout/hierarchy6"/>
    <dgm:cxn modelId="{34553546-6E7C-4797-B2BE-D45E6158FB7E}" type="presParOf" srcId="{E8850C88-FB97-47C4-AE00-F9CEFB95D618}" destId="{6769779D-F29C-4477-866B-07DB2E76BB14}" srcOrd="1" destOrd="0" presId="urn:microsoft.com/office/officeart/2005/8/layout/hierarchy6"/>
    <dgm:cxn modelId="{DF972538-51D3-418D-B62A-8B3376CB961A}" type="presParOf" srcId="{6769779D-F29C-4477-866B-07DB2E76BB14}" destId="{DB3F6B3D-7AF3-4C46-A2A2-5E1159EC72EB}" srcOrd="0" destOrd="0" presId="urn:microsoft.com/office/officeart/2005/8/layout/hierarchy6"/>
    <dgm:cxn modelId="{A12E481F-90CC-4EDC-9AD4-6D677DA5CB70}" type="presParOf" srcId="{6769779D-F29C-4477-866B-07DB2E76BB14}" destId="{5938D3E4-8392-4EE1-A17F-61DED3481F29}" srcOrd="1" destOrd="0" presId="urn:microsoft.com/office/officeart/2005/8/layout/hierarchy6"/>
    <dgm:cxn modelId="{F26C90EC-0BD9-4254-B140-19092CC78BDB}" type="presParOf" srcId="{5938D3E4-8392-4EE1-A17F-61DED3481F29}" destId="{4ABFDE75-6B70-4204-AE1F-30848CE06300}" srcOrd="0" destOrd="0" presId="urn:microsoft.com/office/officeart/2005/8/layout/hierarchy6"/>
    <dgm:cxn modelId="{E5412F5F-7937-465A-8D7F-8FA985C5E8F5}" type="presParOf" srcId="{5938D3E4-8392-4EE1-A17F-61DED3481F29}" destId="{B009E708-4454-40B9-BC5C-7708853902EE}" srcOrd="1" destOrd="0" presId="urn:microsoft.com/office/officeart/2005/8/layout/hierarchy6"/>
    <dgm:cxn modelId="{AAC3CF19-DD4E-4328-B5BF-F5B33C0D4A60}" type="presParOf" srcId="{B009E708-4454-40B9-BC5C-7708853902EE}" destId="{8673C5DD-4761-4FE7-BD89-A24895F4F65C}" srcOrd="0" destOrd="0" presId="urn:microsoft.com/office/officeart/2005/8/layout/hierarchy6"/>
    <dgm:cxn modelId="{C4291C0A-F10B-4399-91D7-6C326C072E22}" type="presParOf" srcId="{B009E708-4454-40B9-BC5C-7708853902EE}" destId="{F7399790-E826-4AF5-AF51-F5DF9C5D55FB}" srcOrd="1" destOrd="0" presId="urn:microsoft.com/office/officeart/2005/8/layout/hierarchy6"/>
    <dgm:cxn modelId="{60C42645-08C6-4537-B5F7-AC94C6025C3C}" type="presParOf" srcId="{F7399790-E826-4AF5-AF51-F5DF9C5D55FB}" destId="{4AD54301-5475-45B3-91A1-F201FFD025E9}" srcOrd="0" destOrd="0" presId="urn:microsoft.com/office/officeart/2005/8/layout/hierarchy6"/>
    <dgm:cxn modelId="{F1EF428B-9684-4452-839C-F7635927247C}" type="presParOf" srcId="{F7399790-E826-4AF5-AF51-F5DF9C5D55FB}" destId="{0BA485FF-9E7C-44DA-B621-2423B52A5948}" srcOrd="1" destOrd="0" presId="urn:microsoft.com/office/officeart/2005/8/layout/hierarchy6"/>
    <dgm:cxn modelId="{102E4E52-1241-463A-9791-D8A637D18B20}" type="presParOf" srcId="{B009E708-4454-40B9-BC5C-7708853902EE}" destId="{8691762D-282A-4CEC-8334-EADF03E13348}" srcOrd="2" destOrd="0" presId="urn:microsoft.com/office/officeart/2005/8/layout/hierarchy6"/>
    <dgm:cxn modelId="{FD980A3C-9F2D-4E3C-BA44-0D260C2DF4C9}" type="presParOf" srcId="{B009E708-4454-40B9-BC5C-7708853902EE}" destId="{0AE39FAD-0544-4C1C-8058-57BBA6B4E3F8}" srcOrd="3" destOrd="0" presId="urn:microsoft.com/office/officeart/2005/8/layout/hierarchy6"/>
    <dgm:cxn modelId="{C4704E85-DEEF-4751-8122-197962FFCC9C}" type="presParOf" srcId="{0AE39FAD-0544-4C1C-8058-57BBA6B4E3F8}" destId="{9B469FC3-8AC9-477D-A171-B856512FACE1}" srcOrd="0" destOrd="0" presId="urn:microsoft.com/office/officeart/2005/8/layout/hierarchy6"/>
    <dgm:cxn modelId="{BEE110FB-361A-4B4B-A2D1-E687AA569B37}" type="presParOf" srcId="{0AE39FAD-0544-4C1C-8058-57BBA6B4E3F8}" destId="{5DFAFE06-48A8-4CD4-92E6-2BC70FB30E38}" srcOrd="1" destOrd="0" presId="urn:microsoft.com/office/officeart/2005/8/layout/hierarchy6"/>
    <dgm:cxn modelId="{5C09B26D-EA09-43E5-A992-71FBF53834AA}" type="presParOf" srcId="{6769779D-F29C-4477-866B-07DB2E76BB14}" destId="{316FF54B-CA58-4588-AD45-4025F0CF2FEC}" srcOrd="2" destOrd="0" presId="urn:microsoft.com/office/officeart/2005/8/layout/hierarchy6"/>
    <dgm:cxn modelId="{0B706C1D-4B5E-448C-874B-F0AD282E0536}" type="presParOf" srcId="{6769779D-F29C-4477-866B-07DB2E76BB14}" destId="{B5EB510F-2F5D-4950-ABC9-5CF68832A986}" srcOrd="3" destOrd="0" presId="urn:microsoft.com/office/officeart/2005/8/layout/hierarchy6"/>
    <dgm:cxn modelId="{6D68014C-8A48-4F3B-8127-058655FA28D7}" type="presParOf" srcId="{B5EB510F-2F5D-4950-ABC9-5CF68832A986}" destId="{A95A46DD-E869-48AB-A7F8-0A083A0D0EAC}" srcOrd="0" destOrd="0" presId="urn:microsoft.com/office/officeart/2005/8/layout/hierarchy6"/>
    <dgm:cxn modelId="{95BABC7A-E16B-4913-AE54-237A9BA9E6DF}" type="presParOf" srcId="{B5EB510F-2F5D-4950-ABC9-5CF68832A986}" destId="{64719A8E-7E1F-4671-9B53-FC7C92E8EF2F}" srcOrd="1" destOrd="0" presId="urn:microsoft.com/office/officeart/2005/8/layout/hierarchy6"/>
    <dgm:cxn modelId="{10D34AAD-1FFB-4C99-8EFC-732417BD0112}" type="presParOf" srcId="{64719A8E-7E1F-4671-9B53-FC7C92E8EF2F}" destId="{F8310E2A-CA89-4AB0-B114-BD0B3C232379}" srcOrd="0" destOrd="0" presId="urn:microsoft.com/office/officeart/2005/8/layout/hierarchy6"/>
    <dgm:cxn modelId="{35E4C8D6-2B44-45CB-810F-7A815FAAB825}" type="presParOf" srcId="{64719A8E-7E1F-4671-9B53-FC7C92E8EF2F}" destId="{C3CE01A7-7EC1-4B53-9A7B-61FD174654CA}" srcOrd="1" destOrd="0" presId="urn:microsoft.com/office/officeart/2005/8/layout/hierarchy6"/>
    <dgm:cxn modelId="{780FCD39-80DD-4477-A8DC-A6B42A784062}" type="presParOf" srcId="{C3CE01A7-7EC1-4B53-9A7B-61FD174654CA}" destId="{9923AA81-F847-47CF-8A16-93106D7D3A2A}" srcOrd="0" destOrd="0" presId="urn:microsoft.com/office/officeart/2005/8/layout/hierarchy6"/>
    <dgm:cxn modelId="{52BEEFBB-BF26-40C9-A263-39FFA929B417}" type="presParOf" srcId="{C3CE01A7-7EC1-4B53-9A7B-61FD174654CA}" destId="{C6224A75-8ED1-416E-A085-9B1D7E9D8C6B}" srcOrd="1" destOrd="0" presId="urn:microsoft.com/office/officeart/2005/8/layout/hierarchy6"/>
    <dgm:cxn modelId="{557195B2-CAD8-4C05-8FA2-3B031809285A}" type="presParOf" srcId="{DF90A958-897E-429A-948A-50E339CCC29E}" destId="{89B32368-3273-41DF-B0AF-9F393939D88D}" srcOrd="1" destOrd="0" presId="urn:microsoft.com/office/officeart/2005/8/layout/hierarchy6"/>
    <dgm:cxn modelId="{1A0D8D25-4D80-48F9-985C-6BDE502E8092}" type="presParOf" srcId="{89B32368-3273-41DF-B0AF-9F393939D88D}" destId="{2DAC1FBB-2F57-4C75-8F60-E59A7B37E81C}" srcOrd="0" destOrd="0" presId="urn:microsoft.com/office/officeart/2005/8/layout/hierarchy6"/>
    <dgm:cxn modelId="{9B7F4027-D9F0-4315-AFF9-E88A849740A4}" type="presParOf" srcId="{2DAC1FBB-2F57-4C75-8F60-E59A7B37E81C}" destId="{83E975B6-0B1C-4396-A92A-2D377E882F98}" srcOrd="0" destOrd="0" presId="urn:microsoft.com/office/officeart/2005/8/layout/hierarchy6"/>
    <dgm:cxn modelId="{9FED4CCA-964B-45D1-B9E2-E0DB12888866}" type="presParOf" srcId="{2DAC1FBB-2F57-4C75-8F60-E59A7B37E81C}" destId="{4EC059CE-B86B-4008-9FE8-1ABFAF0E132C}" srcOrd="1" destOrd="0" presId="urn:microsoft.com/office/officeart/2005/8/layout/hierarchy6"/>
    <dgm:cxn modelId="{64EA2B4B-5527-4F97-9ACF-4E7F54A73EA2}" type="presParOf" srcId="{89B32368-3273-41DF-B0AF-9F393939D88D}" destId="{5F325AB2-93F9-425B-9FCA-E739D27BB5F5}" srcOrd="1" destOrd="0" presId="urn:microsoft.com/office/officeart/2005/8/layout/hierarchy6"/>
    <dgm:cxn modelId="{1C81B222-DFCD-4CE4-A962-6564FF495375}" type="presParOf" srcId="{5F325AB2-93F9-425B-9FCA-E739D27BB5F5}" destId="{76F8F019-930F-4B7E-9845-C4B88A4BFA78}" srcOrd="0" destOrd="0" presId="urn:microsoft.com/office/officeart/2005/8/layout/hierarchy6"/>
    <dgm:cxn modelId="{99B238A6-AF6A-4C76-BE26-91F9D0EE96A9}" type="presParOf" srcId="{89B32368-3273-41DF-B0AF-9F393939D88D}" destId="{21771E10-ED59-45E8-9E99-0E43CD015380}" srcOrd="2" destOrd="0" presId="urn:microsoft.com/office/officeart/2005/8/layout/hierarchy6"/>
    <dgm:cxn modelId="{B53DAD6C-0E5E-46C6-A95A-4326130AC24C}" type="presParOf" srcId="{21771E10-ED59-45E8-9E99-0E43CD015380}" destId="{58B985A6-F247-4879-A3E2-9B1F3894A305}" srcOrd="0" destOrd="0" presId="urn:microsoft.com/office/officeart/2005/8/layout/hierarchy6"/>
    <dgm:cxn modelId="{1678D8E3-8342-40CD-A285-78D6450121AB}" type="presParOf" srcId="{21771E10-ED59-45E8-9E99-0E43CD015380}" destId="{645D161E-78E4-4DF9-8379-4FFFC5C9310C}" srcOrd="1" destOrd="0" presId="urn:microsoft.com/office/officeart/2005/8/layout/hierarchy6"/>
    <dgm:cxn modelId="{975CC12E-B86B-4838-B0A5-46B8EDF79F55}" type="presParOf" srcId="{89B32368-3273-41DF-B0AF-9F393939D88D}" destId="{2346B0B5-5EAE-4DE8-A910-58E4C01414AD}" srcOrd="3" destOrd="0" presId="urn:microsoft.com/office/officeart/2005/8/layout/hierarchy6"/>
    <dgm:cxn modelId="{A62BCD80-4984-4682-8BAA-4D375E932F30}" type="presParOf" srcId="{2346B0B5-5EAE-4DE8-A910-58E4C01414AD}" destId="{8CB9E572-876F-49EA-A472-62AE972513E8}" srcOrd="0" destOrd="0" presId="urn:microsoft.com/office/officeart/2005/8/layout/hierarchy6"/>
    <dgm:cxn modelId="{8AAA26BD-1E86-4129-BBCC-D9A6A43584D9}" type="presParOf" srcId="{89B32368-3273-41DF-B0AF-9F393939D88D}" destId="{89699D29-331B-4BE8-9B18-C548A88FFF33}" srcOrd="4" destOrd="0" presId="urn:microsoft.com/office/officeart/2005/8/layout/hierarchy6"/>
    <dgm:cxn modelId="{41769B4A-66C6-4835-835E-E970AB1A1A7F}" type="presParOf" srcId="{89699D29-331B-4BE8-9B18-C548A88FFF33}" destId="{5782E750-06A3-4972-B23B-662970AB33B3}" srcOrd="0" destOrd="0" presId="urn:microsoft.com/office/officeart/2005/8/layout/hierarchy6"/>
    <dgm:cxn modelId="{1EF02A32-F48E-4E08-A3BC-22DB79CAE93A}" type="presParOf" srcId="{89699D29-331B-4BE8-9B18-C548A88FFF33}" destId="{2018CED7-2FA3-421C-AC65-AEB8EC22F7D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A23E1-1FC9-43A7-93E3-F7AB88BE1B0C}">
      <dsp:nvSpPr>
        <dsp:cNvPr id="0" name=""/>
        <dsp:cNvSpPr/>
      </dsp:nvSpPr>
      <dsp:spPr>
        <a:xfrm>
          <a:off x="0" y="736577"/>
          <a:ext cx="14540575" cy="982103"/>
        </a:xfrm>
        <a:prstGeom prst="notchedRightArrow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D7913-1DE9-4AA2-B2F0-7B7B46A6AB05}">
      <dsp:nvSpPr>
        <dsp:cNvPr id="0" name=""/>
        <dsp:cNvSpPr/>
      </dsp:nvSpPr>
      <dsp:spPr>
        <a:xfrm>
          <a:off x="5750" y="0"/>
          <a:ext cx="2514426" cy="98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750" y="0"/>
        <a:ext cx="2514426" cy="982103"/>
      </dsp:txXfrm>
    </dsp:sp>
    <dsp:sp modelId="{5D6ECF40-C658-4B0E-8F20-30CED014E10E}">
      <dsp:nvSpPr>
        <dsp:cNvPr id="0" name=""/>
        <dsp:cNvSpPr/>
      </dsp:nvSpPr>
      <dsp:spPr>
        <a:xfrm>
          <a:off x="1140201" y="1104866"/>
          <a:ext cx="245525" cy="245525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79F33-8C5D-4D4D-A977-B69582467E9C}">
      <dsp:nvSpPr>
        <dsp:cNvPr id="0" name=""/>
        <dsp:cNvSpPr/>
      </dsp:nvSpPr>
      <dsp:spPr>
        <a:xfrm>
          <a:off x="2645898" y="1473154"/>
          <a:ext cx="2514426" cy="98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645898" y="1473154"/>
        <a:ext cx="2514426" cy="982103"/>
      </dsp:txXfrm>
    </dsp:sp>
    <dsp:sp modelId="{B4C92774-D54F-465A-8DD1-24DCF3470BD9}">
      <dsp:nvSpPr>
        <dsp:cNvPr id="0" name=""/>
        <dsp:cNvSpPr/>
      </dsp:nvSpPr>
      <dsp:spPr>
        <a:xfrm>
          <a:off x="3780348" y="1104866"/>
          <a:ext cx="245525" cy="245525"/>
        </a:xfrm>
        <a:prstGeom prst="ellipse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564B7-0F5D-4F2D-8E17-D6075D8E6D25}">
      <dsp:nvSpPr>
        <dsp:cNvPr id="0" name=""/>
        <dsp:cNvSpPr/>
      </dsp:nvSpPr>
      <dsp:spPr>
        <a:xfrm>
          <a:off x="5286045" y="0"/>
          <a:ext cx="2514426" cy="98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286045" y="0"/>
        <a:ext cx="2514426" cy="982103"/>
      </dsp:txXfrm>
    </dsp:sp>
    <dsp:sp modelId="{0502903B-AA2F-4D2E-9663-943573C5F997}">
      <dsp:nvSpPr>
        <dsp:cNvPr id="0" name=""/>
        <dsp:cNvSpPr/>
      </dsp:nvSpPr>
      <dsp:spPr>
        <a:xfrm>
          <a:off x="6420495" y="1104866"/>
          <a:ext cx="245525" cy="245525"/>
        </a:xfrm>
        <a:prstGeom prst="ellipse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29024-DBC3-47F2-A7F0-F55465CBF039}">
      <dsp:nvSpPr>
        <dsp:cNvPr id="0" name=""/>
        <dsp:cNvSpPr/>
      </dsp:nvSpPr>
      <dsp:spPr>
        <a:xfrm>
          <a:off x="7926193" y="1473154"/>
          <a:ext cx="2514426" cy="98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7926193" y="1473154"/>
        <a:ext cx="2514426" cy="982103"/>
      </dsp:txXfrm>
    </dsp:sp>
    <dsp:sp modelId="{EE527885-3ADF-45A9-A457-A34D0B523064}">
      <dsp:nvSpPr>
        <dsp:cNvPr id="0" name=""/>
        <dsp:cNvSpPr/>
      </dsp:nvSpPr>
      <dsp:spPr>
        <a:xfrm>
          <a:off x="9060643" y="1104866"/>
          <a:ext cx="245525" cy="245525"/>
        </a:xfrm>
        <a:prstGeom prst="ellipse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76AF3-D8C9-434A-B3DF-D3AB164C8D3A}">
      <dsp:nvSpPr>
        <dsp:cNvPr id="0" name=""/>
        <dsp:cNvSpPr/>
      </dsp:nvSpPr>
      <dsp:spPr>
        <a:xfrm>
          <a:off x="10566340" y="0"/>
          <a:ext cx="2514426" cy="98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10566340" y="0"/>
        <a:ext cx="2514426" cy="982103"/>
      </dsp:txXfrm>
    </dsp:sp>
    <dsp:sp modelId="{8F97C287-C2DA-46AA-9979-0630798550A6}">
      <dsp:nvSpPr>
        <dsp:cNvPr id="0" name=""/>
        <dsp:cNvSpPr/>
      </dsp:nvSpPr>
      <dsp:spPr>
        <a:xfrm>
          <a:off x="11700790" y="1104866"/>
          <a:ext cx="245525" cy="245525"/>
        </a:xfrm>
        <a:prstGeom prst="ellipse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7FD24-965F-489B-91FA-6230A2EF3998}">
      <dsp:nvSpPr>
        <dsp:cNvPr id="0" name=""/>
        <dsp:cNvSpPr/>
      </dsp:nvSpPr>
      <dsp:spPr>
        <a:xfrm>
          <a:off x="4696835" y="3422556"/>
          <a:ext cx="2486386" cy="161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 dirty="0"/>
        </a:p>
      </dsp:txBody>
      <dsp:txXfrm>
        <a:off x="5478131" y="3860590"/>
        <a:ext cx="1669710" cy="1137201"/>
      </dsp:txXfrm>
    </dsp:sp>
    <dsp:sp modelId="{702C2152-4A1C-4A50-AA46-C5A0AB2A9AF7}">
      <dsp:nvSpPr>
        <dsp:cNvPr id="0" name=""/>
        <dsp:cNvSpPr/>
      </dsp:nvSpPr>
      <dsp:spPr>
        <a:xfrm>
          <a:off x="640099" y="3422556"/>
          <a:ext cx="2486386" cy="161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/>
        </a:p>
      </dsp:txBody>
      <dsp:txXfrm>
        <a:off x="675479" y="3860590"/>
        <a:ext cx="1669710" cy="1137201"/>
      </dsp:txXfrm>
    </dsp:sp>
    <dsp:sp modelId="{E9FBE92B-03A0-4BE7-BFB3-B4273C1EFB2C}">
      <dsp:nvSpPr>
        <dsp:cNvPr id="0" name=""/>
        <dsp:cNvSpPr/>
      </dsp:nvSpPr>
      <dsp:spPr>
        <a:xfrm>
          <a:off x="4696835" y="0"/>
          <a:ext cx="2486386" cy="161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/>
        </a:p>
      </dsp:txBody>
      <dsp:txXfrm>
        <a:off x="5478131" y="35380"/>
        <a:ext cx="1669710" cy="1137201"/>
      </dsp:txXfrm>
    </dsp:sp>
    <dsp:sp modelId="{09AA4FC5-DE7D-4EAC-B1A9-D1DC779E9981}">
      <dsp:nvSpPr>
        <dsp:cNvPr id="0" name=""/>
        <dsp:cNvSpPr/>
      </dsp:nvSpPr>
      <dsp:spPr>
        <a:xfrm>
          <a:off x="640099" y="0"/>
          <a:ext cx="2486386" cy="161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/>
        </a:p>
      </dsp:txBody>
      <dsp:txXfrm>
        <a:off x="675479" y="35380"/>
        <a:ext cx="1669710" cy="1137201"/>
      </dsp:txXfrm>
    </dsp:sp>
    <dsp:sp modelId="{8FD3A2AC-2BEE-40FA-9FD2-D27C157C5214}">
      <dsp:nvSpPr>
        <dsp:cNvPr id="0" name=""/>
        <dsp:cNvSpPr/>
      </dsp:nvSpPr>
      <dsp:spPr>
        <a:xfrm>
          <a:off x="1681965" y="286890"/>
          <a:ext cx="2179363" cy="2179363"/>
        </a:xfrm>
        <a:prstGeom prst="pieWedg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100" kern="1200"/>
        </a:p>
      </dsp:txBody>
      <dsp:txXfrm>
        <a:off x="2320286" y="925211"/>
        <a:ext cx="1541042" cy="1541042"/>
      </dsp:txXfrm>
    </dsp:sp>
    <dsp:sp modelId="{D2CD395F-9425-4E83-8A66-01E4AF07D5A2}">
      <dsp:nvSpPr>
        <dsp:cNvPr id="0" name=""/>
        <dsp:cNvSpPr/>
      </dsp:nvSpPr>
      <dsp:spPr>
        <a:xfrm rot="5400000">
          <a:off x="3961992" y="286890"/>
          <a:ext cx="2179363" cy="2179363"/>
        </a:xfrm>
        <a:prstGeom prst="pieWedg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100" kern="1200"/>
        </a:p>
      </dsp:txBody>
      <dsp:txXfrm rot="-5400000">
        <a:off x="3961992" y="925211"/>
        <a:ext cx="1541042" cy="1541042"/>
      </dsp:txXfrm>
    </dsp:sp>
    <dsp:sp modelId="{37DCFE74-E278-4662-9D33-F36A7C637CB1}">
      <dsp:nvSpPr>
        <dsp:cNvPr id="0" name=""/>
        <dsp:cNvSpPr/>
      </dsp:nvSpPr>
      <dsp:spPr>
        <a:xfrm rot="10800000">
          <a:off x="3961992" y="2566917"/>
          <a:ext cx="2179363" cy="2179363"/>
        </a:xfrm>
        <a:prstGeom prst="pieWedg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100" kern="1200"/>
        </a:p>
      </dsp:txBody>
      <dsp:txXfrm rot="10800000">
        <a:off x="3961992" y="2566917"/>
        <a:ext cx="1541042" cy="1541042"/>
      </dsp:txXfrm>
    </dsp:sp>
    <dsp:sp modelId="{DC1DE938-0915-4456-9EAD-742D8978E177}">
      <dsp:nvSpPr>
        <dsp:cNvPr id="0" name=""/>
        <dsp:cNvSpPr/>
      </dsp:nvSpPr>
      <dsp:spPr>
        <a:xfrm rot="16200000">
          <a:off x="1681965" y="2566917"/>
          <a:ext cx="2179363" cy="2179363"/>
        </a:xfrm>
        <a:prstGeom prst="pieWedg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100" kern="1200"/>
        </a:p>
      </dsp:txBody>
      <dsp:txXfrm rot="5400000">
        <a:off x="2320286" y="2566917"/>
        <a:ext cx="1541042" cy="1541042"/>
      </dsp:txXfrm>
    </dsp:sp>
    <dsp:sp modelId="{9C95889E-C625-4F6B-8102-E61FBAC9BCBE}">
      <dsp:nvSpPr>
        <dsp:cNvPr id="0" name=""/>
        <dsp:cNvSpPr/>
      </dsp:nvSpPr>
      <dsp:spPr>
        <a:xfrm>
          <a:off x="3535431" y="2063600"/>
          <a:ext cx="752459" cy="654312"/>
        </a:xfrm>
        <a:prstGeom prst="circular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5A3D0-C2CB-4649-A0AE-35DA92451C49}">
      <dsp:nvSpPr>
        <dsp:cNvPr id="0" name=""/>
        <dsp:cNvSpPr/>
      </dsp:nvSpPr>
      <dsp:spPr>
        <a:xfrm rot="10800000">
          <a:off x="3535431" y="2315259"/>
          <a:ext cx="752459" cy="654312"/>
        </a:xfrm>
        <a:prstGeom prst="circular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2E750-06A3-4972-B23B-662970AB33B3}">
      <dsp:nvSpPr>
        <dsp:cNvPr id="0" name=""/>
        <dsp:cNvSpPr/>
      </dsp:nvSpPr>
      <dsp:spPr>
        <a:xfrm>
          <a:off x="0" y="3330452"/>
          <a:ext cx="6936264" cy="104721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700" kern="1200"/>
        </a:p>
      </dsp:txBody>
      <dsp:txXfrm>
        <a:off x="0" y="3330452"/>
        <a:ext cx="2080879" cy="1047213"/>
      </dsp:txXfrm>
    </dsp:sp>
    <dsp:sp modelId="{58B985A6-F247-4879-A3E2-9B1F3894A305}">
      <dsp:nvSpPr>
        <dsp:cNvPr id="0" name=""/>
        <dsp:cNvSpPr/>
      </dsp:nvSpPr>
      <dsp:spPr>
        <a:xfrm>
          <a:off x="0" y="2108703"/>
          <a:ext cx="6936264" cy="104721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700" kern="1200"/>
        </a:p>
      </dsp:txBody>
      <dsp:txXfrm>
        <a:off x="0" y="2108703"/>
        <a:ext cx="2080879" cy="1047213"/>
      </dsp:txXfrm>
    </dsp:sp>
    <dsp:sp modelId="{83E975B6-0B1C-4396-A92A-2D377E882F98}">
      <dsp:nvSpPr>
        <dsp:cNvPr id="0" name=""/>
        <dsp:cNvSpPr/>
      </dsp:nvSpPr>
      <dsp:spPr>
        <a:xfrm>
          <a:off x="0" y="886954"/>
          <a:ext cx="6936264" cy="104721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700" kern="1200"/>
        </a:p>
      </dsp:txBody>
      <dsp:txXfrm>
        <a:off x="0" y="886954"/>
        <a:ext cx="2080879" cy="1047213"/>
      </dsp:txXfrm>
    </dsp:sp>
    <dsp:sp modelId="{B776928F-C98B-4AAF-8E90-42B9F242D71C}">
      <dsp:nvSpPr>
        <dsp:cNvPr id="0" name=""/>
        <dsp:cNvSpPr/>
      </dsp:nvSpPr>
      <dsp:spPr>
        <a:xfrm>
          <a:off x="4210131" y="974222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4235691" y="999782"/>
        <a:ext cx="1257896" cy="821557"/>
      </dsp:txXfrm>
    </dsp:sp>
    <dsp:sp modelId="{DB3F6B3D-7AF3-4C46-A2A2-5E1159EC72EB}">
      <dsp:nvSpPr>
        <dsp:cNvPr id="0" name=""/>
        <dsp:cNvSpPr/>
      </dsp:nvSpPr>
      <dsp:spPr>
        <a:xfrm>
          <a:off x="3588348" y="1846900"/>
          <a:ext cx="1276291" cy="349071"/>
        </a:xfrm>
        <a:custGeom>
          <a:avLst/>
          <a:gdLst/>
          <a:ahLst/>
          <a:cxnLst/>
          <a:rect l="0" t="0" r="0" b="0"/>
          <a:pathLst>
            <a:path>
              <a:moveTo>
                <a:pt x="1276291" y="0"/>
              </a:moveTo>
              <a:lnTo>
                <a:pt x="1276291" y="174535"/>
              </a:lnTo>
              <a:lnTo>
                <a:pt x="0" y="174535"/>
              </a:lnTo>
              <a:lnTo>
                <a:pt x="0" y="34907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FDE75-6B70-4204-AE1F-30848CE06300}">
      <dsp:nvSpPr>
        <dsp:cNvPr id="0" name=""/>
        <dsp:cNvSpPr/>
      </dsp:nvSpPr>
      <dsp:spPr>
        <a:xfrm>
          <a:off x="2933839" y="2195971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2959399" y="2221531"/>
        <a:ext cx="1257896" cy="821557"/>
      </dsp:txXfrm>
    </dsp:sp>
    <dsp:sp modelId="{8673C5DD-4761-4FE7-BD89-A24895F4F65C}">
      <dsp:nvSpPr>
        <dsp:cNvPr id="0" name=""/>
        <dsp:cNvSpPr/>
      </dsp:nvSpPr>
      <dsp:spPr>
        <a:xfrm>
          <a:off x="2737487" y="3068648"/>
          <a:ext cx="850860" cy="349071"/>
        </a:xfrm>
        <a:custGeom>
          <a:avLst/>
          <a:gdLst/>
          <a:ahLst/>
          <a:cxnLst/>
          <a:rect l="0" t="0" r="0" b="0"/>
          <a:pathLst>
            <a:path>
              <a:moveTo>
                <a:pt x="850860" y="0"/>
              </a:moveTo>
              <a:lnTo>
                <a:pt x="850860" y="174535"/>
              </a:lnTo>
              <a:lnTo>
                <a:pt x="0" y="174535"/>
              </a:lnTo>
              <a:lnTo>
                <a:pt x="0" y="34907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54301-5475-45B3-91A1-F201FFD025E9}">
      <dsp:nvSpPr>
        <dsp:cNvPr id="0" name=""/>
        <dsp:cNvSpPr/>
      </dsp:nvSpPr>
      <dsp:spPr>
        <a:xfrm>
          <a:off x="2082979" y="3417719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2108539" y="3443279"/>
        <a:ext cx="1257896" cy="821557"/>
      </dsp:txXfrm>
    </dsp:sp>
    <dsp:sp modelId="{8691762D-282A-4CEC-8334-EADF03E13348}">
      <dsp:nvSpPr>
        <dsp:cNvPr id="0" name=""/>
        <dsp:cNvSpPr/>
      </dsp:nvSpPr>
      <dsp:spPr>
        <a:xfrm>
          <a:off x="3588348" y="3068648"/>
          <a:ext cx="850860" cy="34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35"/>
              </a:lnTo>
              <a:lnTo>
                <a:pt x="850860" y="174535"/>
              </a:lnTo>
              <a:lnTo>
                <a:pt x="850860" y="34907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69FC3-8AC9-477D-A171-B856512FACE1}">
      <dsp:nvSpPr>
        <dsp:cNvPr id="0" name=""/>
        <dsp:cNvSpPr/>
      </dsp:nvSpPr>
      <dsp:spPr>
        <a:xfrm>
          <a:off x="3784700" y="3417719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3810260" y="3443279"/>
        <a:ext cx="1257896" cy="821557"/>
      </dsp:txXfrm>
    </dsp:sp>
    <dsp:sp modelId="{316FF54B-CA58-4588-AD45-4025F0CF2FEC}">
      <dsp:nvSpPr>
        <dsp:cNvPr id="0" name=""/>
        <dsp:cNvSpPr/>
      </dsp:nvSpPr>
      <dsp:spPr>
        <a:xfrm>
          <a:off x="4864639" y="1846900"/>
          <a:ext cx="1276291" cy="34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35"/>
              </a:lnTo>
              <a:lnTo>
                <a:pt x="1276291" y="174535"/>
              </a:lnTo>
              <a:lnTo>
                <a:pt x="1276291" y="34907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A46DD-E869-48AB-A7F8-0A083A0D0EAC}">
      <dsp:nvSpPr>
        <dsp:cNvPr id="0" name=""/>
        <dsp:cNvSpPr/>
      </dsp:nvSpPr>
      <dsp:spPr>
        <a:xfrm>
          <a:off x="5486422" y="2195971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5511982" y="2221531"/>
        <a:ext cx="1257896" cy="821557"/>
      </dsp:txXfrm>
    </dsp:sp>
    <dsp:sp modelId="{F8310E2A-CA89-4AB0-B114-BD0B3C232379}">
      <dsp:nvSpPr>
        <dsp:cNvPr id="0" name=""/>
        <dsp:cNvSpPr/>
      </dsp:nvSpPr>
      <dsp:spPr>
        <a:xfrm>
          <a:off x="6095210" y="3068648"/>
          <a:ext cx="91440" cy="3490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07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3AA81-F847-47CF-8A16-93106D7D3A2A}">
      <dsp:nvSpPr>
        <dsp:cNvPr id="0" name=""/>
        <dsp:cNvSpPr/>
      </dsp:nvSpPr>
      <dsp:spPr>
        <a:xfrm>
          <a:off x="5486422" y="3417719"/>
          <a:ext cx="1309016" cy="872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>
        <a:off x="5511982" y="3443279"/>
        <a:ext cx="1257896" cy="82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6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7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3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71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3"/>
            <a:ext cx="13040439" cy="206659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4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4" y="3905483"/>
            <a:ext cx="64276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6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5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6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1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3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19B3-59A9-4A3C-8925-FED1E07FB61A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F8E5-F032-4140-89F0-92CC9D829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13515" y="9875397"/>
            <a:ext cx="14892322" cy="61573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LOGOS DE VOS INSTITUTIONS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514" y="150801"/>
            <a:ext cx="14892322" cy="13332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/>
              <a:t>TITRE DE LA COMMUNICATION</a:t>
            </a:r>
          </a:p>
          <a:p>
            <a:pPr algn="ctr">
              <a:lnSpc>
                <a:spcPct val="150000"/>
              </a:lnSpc>
            </a:pPr>
            <a:r>
              <a:rPr lang="fr-FR" sz="1800" b="1" dirty="0" err="1" smtClean="0"/>
              <a:t>Auteur.e</a:t>
            </a:r>
            <a:r>
              <a:rPr lang="fr-FR" sz="1800" b="1" dirty="0" smtClean="0"/>
              <a:t>(s)</a:t>
            </a:r>
          </a:p>
          <a:p>
            <a:pPr algn="ctr">
              <a:lnSpc>
                <a:spcPct val="150000"/>
              </a:lnSpc>
            </a:pPr>
            <a:r>
              <a:rPr lang="fr-FR" sz="1800" dirty="0" smtClean="0"/>
              <a:t>Journée de Rentrée ED ELICC 2021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4" y="9875397"/>
            <a:ext cx="2719511" cy="615738"/>
          </a:xfrm>
          <a:prstGeom prst="rect">
            <a:avLst/>
          </a:prstGeom>
        </p:spPr>
      </p:pic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233372564"/>
              </p:ext>
            </p:extLst>
          </p:nvPr>
        </p:nvGraphicFramePr>
        <p:xfrm>
          <a:off x="299687" y="7420139"/>
          <a:ext cx="14540575" cy="245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32490843"/>
              </p:ext>
            </p:extLst>
          </p:nvPr>
        </p:nvGraphicFramePr>
        <p:xfrm>
          <a:off x="7296028" y="2155519"/>
          <a:ext cx="7823322" cy="503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462620011"/>
              </p:ext>
            </p:extLst>
          </p:nvPr>
        </p:nvGraphicFramePr>
        <p:xfrm>
          <a:off x="299687" y="2155520"/>
          <a:ext cx="6936264" cy="526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6384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2170</TotalTime>
  <Words>16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Dugény</dc:creator>
  <cp:lastModifiedBy>Sylvain Dugény</cp:lastModifiedBy>
  <cp:revision>62</cp:revision>
  <dcterms:created xsi:type="dcterms:W3CDTF">2021-05-05T17:17:20Z</dcterms:created>
  <dcterms:modified xsi:type="dcterms:W3CDTF">2021-10-20T10:02:09Z</dcterms:modified>
</cp:coreProperties>
</file>