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10691813"/>
  <p:notesSz cx="6858000" cy="9144000"/>
  <p:defaultTextStyle>
    <a:defPPr>
      <a:defRPr lang="fr-FR"/>
    </a:defPPr>
    <a:lvl1pPr marL="0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02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07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209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612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015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419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5821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224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vain Dugény" initials="SD" lastIdx="4" clrIdx="0">
    <p:extLst>
      <p:ext uri="{19B8F6BF-5375-455C-9EA6-DF929625EA0E}">
        <p15:presenceInfo xmlns:p15="http://schemas.microsoft.com/office/powerpoint/2012/main" userId="befac123ecb1dc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  <a:srgbClr val="FFFFFF"/>
    <a:srgbClr val="FFF2CC"/>
    <a:srgbClr val="C9A6E4"/>
    <a:srgbClr val="F5C788"/>
    <a:srgbClr val="557DB2"/>
    <a:srgbClr val="D5DFEB"/>
    <a:srgbClr val="F9FAFC"/>
    <a:srgbClr val="22518C"/>
    <a:srgbClr val="FE9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1116" y="64"/>
      </p:cViewPr>
      <p:guideLst>
        <p:guide orient="horz" pos="343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7917632"/>
        <c:axId val="427918176"/>
      </c:barChart>
      <c:catAx>
        <c:axId val="42791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7918176"/>
        <c:crosses val="autoZero"/>
        <c:auto val="1"/>
        <c:lblAlgn val="ctr"/>
        <c:lblOffset val="100"/>
        <c:noMultiLvlLbl val="0"/>
      </c:catAx>
      <c:valAx>
        <c:axId val="42791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791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6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20" y="5615679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2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1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569241"/>
            <a:ext cx="9591338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37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74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3" y="2665533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3" y="7155104"/>
            <a:ext cx="13040439" cy="2338834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71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1"/>
            <a:ext cx="6425724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1"/>
            <a:ext cx="6425724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04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3"/>
            <a:ext cx="13040439" cy="206659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3"/>
            <a:ext cx="6396193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4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4" y="3905483"/>
            <a:ext cx="6427693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16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54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16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4" y="1539426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11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4" y="1539426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34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7" y="569243"/>
            <a:ext cx="13040439" cy="206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7" y="2846201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019B3-59A9-4A3C-8925-FED1E07FB61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18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13515" y="9875397"/>
            <a:ext cx="14892322" cy="61573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LOGOS DE VOS INSTITUTIONS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13514" y="4644767"/>
            <a:ext cx="7298963" cy="49807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fr-FR" sz="1800" b="1" dirty="0" smtClean="0"/>
              <a:t>Résultats</a:t>
            </a:r>
          </a:p>
          <a:p>
            <a:endParaRPr lang="fr-FR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13514" y="150801"/>
            <a:ext cx="14892322" cy="133322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2000" b="1" dirty="0" smtClean="0"/>
              <a:t>TITRE DE LA COMMUNICATION</a:t>
            </a:r>
          </a:p>
          <a:p>
            <a:pPr algn="ctr">
              <a:lnSpc>
                <a:spcPct val="150000"/>
              </a:lnSpc>
            </a:pPr>
            <a:r>
              <a:rPr lang="fr-FR" sz="1800" b="1" dirty="0" err="1" smtClean="0"/>
              <a:t>Auteur.e</a:t>
            </a:r>
            <a:r>
              <a:rPr lang="fr-FR" sz="1800" b="1" dirty="0" smtClean="0"/>
              <a:t>(s)</a:t>
            </a:r>
          </a:p>
          <a:p>
            <a:pPr algn="ctr">
              <a:lnSpc>
                <a:spcPct val="150000"/>
              </a:lnSpc>
            </a:pPr>
            <a:r>
              <a:rPr lang="fr-FR" sz="1800" dirty="0" smtClean="0"/>
              <a:t>Journée de Rentrée ED ELICC 2021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4" y="9875397"/>
            <a:ext cx="2719511" cy="615738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113515" y="1753226"/>
            <a:ext cx="7298962" cy="264164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fr-FR" sz="1800" b="1" dirty="0" smtClean="0"/>
              <a:t>Introduction / Contexte</a:t>
            </a:r>
            <a:endParaRPr lang="fr-FR" sz="1600" dirty="0" smtClean="0"/>
          </a:p>
          <a:p>
            <a:pPr>
              <a:lnSpc>
                <a:spcPct val="150000"/>
              </a:lnSpc>
            </a:pPr>
            <a:r>
              <a:rPr lang="fr-FR" sz="1600" dirty="0" smtClean="0"/>
              <a:t>Description du contexte de votre communication</a:t>
            </a:r>
            <a:endParaRPr lang="fr-FR" sz="1600" dirty="0"/>
          </a:p>
          <a:p>
            <a:pPr>
              <a:lnSpc>
                <a:spcPct val="150000"/>
              </a:lnSpc>
            </a:pPr>
            <a:r>
              <a:rPr lang="fr-FR" sz="1600" dirty="0"/>
              <a:t>Description du contexte de votre </a:t>
            </a:r>
            <a:r>
              <a:rPr lang="fr-FR" sz="1600" dirty="0" smtClean="0"/>
              <a:t>communication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Description du contexte de votre </a:t>
            </a:r>
            <a:r>
              <a:rPr lang="fr-FR" sz="1600" dirty="0" smtClean="0"/>
              <a:t>communication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Description du contexte de votre </a:t>
            </a:r>
            <a:r>
              <a:rPr lang="fr-FR" sz="1600" dirty="0" smtClean="0"/>
              <a:t>communication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Description du contexte de votre communication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Description du contexte de votre </a:t>
            </a:r>
            <a:r>
              <a:rPr lang="fr-FR" sz="1600" dirty="0" smtClean="0"/>
              <a:t>communication</a:t>
            </a:r>
            <a:endParaRPr lang="fr-FR" sz="1600" dirty="0"/>
          </a:p>
        </p:txBody>
      </p:sp>
      <p:graphicFrame>
        <p:nvGraphicFramePr>
          <p:cNvPr id="17" name="Graphique 16"/>
          <p:cNvGraphicFramePr/>
          <p:nvPr>
            <p:extLst>
              <p:ext uri="{D42A27DB-BD31-4B8C-83A1-F6EECF244321}">
                <p14:modId xmlns:p14="http://schemas.microsoft.com/office/powerpoint/2010/main" val="3438244177"/>
              </p:ext>
            </p:extLst>
          </p:nvPr>
        </p:nvGraphicFramePr>
        <p:xfrm>
          <a:off x="241078" y="5281252"/>
          <a:ext cx="7043834" cy="4344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5"/>
          <p:cNvSpPr/>
          <p:nvPr/>
        </p:nvSpPr>
        <p:spPr>
          <a:xfrm>
            <a:off x="7704307" y="1753224"/>
            <a:ext cx="7301530" cy="316074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fr-FR" sz="1800" b="1" dirty="0" smtClean="0"/>
              <a:t>Matériels &amp; méthodes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Description des méthodes utilisées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Description des méthodes utilisées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Description des méthodes utilisées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Description </a:t>
            </a:r>
            <a:r>
              <a:rPr lang="fr-FR" sz="1600" dirty="0"/>
              <a:t>des méthodes utilisées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Description des méthodes utilisées</a:t>
            </a:r>
          </a:p>
          <a:p>
            <a:pPr>
              <a:lnSpc>
                <a:spcPct val="150000"/>
              </a:lnSpc>
            </a:pPr>
            <a:endParaRPr lang="fr-FR" sz="1800" dirty="0" smtClean="0"/>
          </a:p>
          <a:p>
            <a:endParaRPr lang="fr-FR" sz="2000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7704308" y="5183162"/>
            <a:ext cx="7301528" cy="262234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fr-FR" sz="1800" b="1" dirty="0" smtClean="0"/>
              <a:t>Discussion / Conclusion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Discussion des résultats présentés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Discussion des résultats présentés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Discussion des résultats présentés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Conclusion de la communication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Conclusion de la </a:t>
            </a:r>
            <a:r>
              <a:rPr lang="fr-FR" sz="1600" dirty="0" smtClean="0"/>
              <a:t>communication</a:t>
            </a:r>
            <a:endParaRPr lang="fr-FR" sz="1600" dirty="0"/>
          </a:p>
          <a:p>
            <a:pPr algn="ctr">
              <a:lnSpc>
                <a:spcPct val="150000"/>
              </a:lnSpc>
            </a:pPr>
            <a:endParaRPr lang="fr-FR" sz="1800" b="1" dirty="0" smtClean="0"/>
          </a:p>
          <a:p>
            <a:endParaRPr lang="fr-FR" sz="20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7704308" y="8074707"/>
            <a:ext cx="7301528" cy="155079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fr-FR" sz="1800" b="1" dirty="0" smtClean="0"/>
              <a:t>Références</a:t>
            </a:r>
            <a:endParaRPr lang="fr-FR" sz="1600" b="1" dirty="0"/>
          </a:p>
          <a:p>
            <a:r>
              <a:rPr lang="fr-FR" sz="1400" dirty="0" smtClean="0"/>
              <a:t>5 références maximum</a:t>
            </a:r>
          </a:p>
          <a:p>
            <a:r>
              <a:rPr lang="fr-FR" sz="1400" dirty="0"/>
              <a:t>5 références maximum</a:t>
            </a:r>
          </a:p>
          <a:p>
            <a:r>
              <a:rPr lang="fr-FR" sz="1400" dirty="0"/>
              <a:t>5 références maximum</a:t>
            </a:r>
          </a:p>
          <a:p>
            <a:r>
              <a:rPr lang="fr-FR" sz="1400" dirty="0"/>
              <a:t>5 références maximum</a:t>
            </a:r>
          </a:p>
          <a:p>
            <a:r>
              <a:rPr lang="fr-FR" sz="1400" dirty="0"/>
              <a:t>5 références </a:t>
            </a:r>
            <a:r>
              <a:rPr lang="fr-FR" sz="1400" dirty="0" smtClean="0"/>
              <a:t>maximum</a:t>
            </a:r>
          </a:p>
          <a:p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26384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2115</TotalTime>
  <Words>121</Words>
  <Application>Microsoft Office PowerPoint</Application>
  <PresentationFormat>Personnalisé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 Dugény</dc:creator>
  <cp:lastModifiedBy>Sylvain Dugény</cp:lastModifiedBy>
  <cp:revision>59</cp:revision>
  <dcterms:created xsi:type="dcterms:W3CDTF">2021-05-05T17:17:20Z</dcterms:created>
  <dcterms:modified xsi:type="dcterms:W3CDTF">2021-10-18T14:37:03Z</dcterms:modified>
</cp:coreProperties>
</file>